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3.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sldIdLst>
    <p:sldId id="257" r:id="rId2"/>
    <p:sldId id="283" r:id="rId3"/>
    <p:sldId id="294" r:id="rId4"/>
    <p:sldId id="299" r:id="rId5"/>
    <p:sldId id="307" r:id="rId6"/>
    <p:sldId id="315" r:id="rId7"/>
    <p:sldId id="296" r:id="rId8"/>
    <p:sldId id="314" r:id="rId9"/>
    <p:sldId id="258" r:id="rId10"/>
    <p:sldId id="259" r:id="rId11"/>
    <p:sldId id="301" r:id="rId12"/>
    <p:sldId id="302" r:id="rId13"/>
    <p:sldId id="273" r:id="rId14"/>
    <p:sldId id="260" r:id="rId15"/>
    <p:sldId id="272" r:id="rId16"/>
    <p:sldId id="261" r:id="rId17"/>
    <p:sldId id="276" r:id="rId18"/>
    <p:sldId id="303" r:id="rId19"/>
    <p:sldId id="262" r:id="rId20"/>
    <p:sldId id="265" r:id="rId21"/>
    <p:sldId id="266" r:id="rId22"/>
    <p:sldId id="267" r:id="rId23"/>
    <p:sldId id="298" r:id="rId24"/>
    <p:sldId id="297" r:id="rId25"/>
    <p:sldId id="308" r:id="rId26"/>
    <p:sldId id="309" r:id="rId27"/>
    <p:sldId id="310" r:id="rId28"/>
    <p:sldId id="306" r:id="rId29"/>
    <p:sldId id="312" r:id="rId30"/>
    <p:sldId id="311" r:id="rId31"/>
    <p:sldId id="313" r:id="rId32"/>
    <p:sldId id="316" r:id="rId33"/>
    <p:sldId id="292" r:id="rId34"/>
  </p:sldIdLst>
  <p:sldSz cx="9144000" cy="6858000" type="screen4x3"/>
  <p:notesSz cx="6797675" cy="9928225"/>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 xmlns:p14="http://schemas.microsoft.com/office/powerpoint/2010/main">
          <a:srgbClr val="FF0000"/>
        </p14:laserClr>
      </p:ext>
      <p:ext uri="{2FDB2607-1784-4EEB-B798-7EB5836EED8A}">
        <p14:showMediaCtrls xmlns="" xmlns:p14="http://schemas.microsoft.com/office/powerpoint/2010/main" val="1"/>
      </p:ext>
    </p:extLst>
  </p:showPr>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43" autoAdjust="0"/>
    <p:restoredTop sz="94713" autoAdjust="0"/>
  </p:normalViewPr>
  <p:slideViewPr>
    <p:cSldViewPr>
      <p:cViewPr>
        <p:scale>
          <a:sx n="99" d="100"/>
          <a:sy n="99" d="100"/>
        </p:scale>
        <p:origin x="-1986" y="-336"/>
      </p:cViewPr>
      <p:guideLst>
        <p:guide orient="horz" pos="2160"/>
        <p:guide pos="2880"/>
      </p:guideLst>
    </p:cSldViewPr>
  </p:slideViewPr>
  <p:outlineViewPr>
    <p:cViewPr>
      <p:scale>
        <a:sx n="33" d="100"/>
        <a:sy n="33" d="100"/>
      </p:scale>
      <p:origin x="0" y="5064"/>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bg>
      <p:bgRef idx="1002">
        <a:schemeClr val="bg2"/>
      </p:bgRef>
    </p:bg>
    <p:spTree>
      <p:nvGrpSpPr>
        <p:cNvPr id="1" name=""/>
        <p:cNvGrpSpPr/>
        <p:nvPr/>
      </p:nvGrpSpPr>
      <p:grpSpPr>
        <a:xfrm>
          <a:off x="0" y="0"/>
          <a:ext cx="0" cy="0"/>
          <a:chOff x="0" y="0"/>
          <a:chExt cx="0" cy="0"/>
        </a:xfrm>
      </p:grpSpPr>
      <p:sp>
        <p:nvSpPr>
          <p:cNvPr id="9" name="8 Başlık"/>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tr-TR" smtClean="0"/>
              <a:t>Asıl başlık stili için tıklatın</a:t>
            </a:r>
            <a:endParaRPr kumimoji="0" lang="en-US"/>
          </a:p>
        </p:txBody>
      </p:sp>
      <p:sp>
        <p:nvSpPr>
          <p:cNvPr id="17" name="16 Alt Başlık"/>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tr-TR" smtClean="0"/>
              <a:t>Asıl alt başlık stilini düzenlemek için tıklatın</a:t>
            </a:r>
            <a:endParaRPr kumimoji="0" lang="en-US"/>
          </a:p>
        </p:txBody>
      </p:sp>
      <p:sp>
        <p:nvSpPr>
          <p:cNvPr id="30" name="29 Veri Yer Tutucusu"/>
          <p:cNvSpPr>
            <a:spLocks noGrp="1"/>
          </p:cNvSpPr>
          <p:nvPr>
            <p:ph type="dt" sz="half" idx="10"/>
          </p:nvPr>
        </p:nvSpPr>
        <p:spPr/>
        <p:txBody>
          <a:bodyPr/>
          <a:lstStyle/>
          <a:p>
            <a:fld id="{C8C0A517-CC3D-413E-80CD-70F62E04E4DB}" type="datetimeFigureOut">
              <a:rPr lang="tr-TR" smtClean="0"/>
              <a:pPr/>
              <a:t>25.4.2017</a:t>
            </a:fld>
            <a:endParaRPr lang="tr-TR"/>
          </a:p>
        </p:txBody>
      </p:sp>
      <p:sp>
        <p:nvSpPr>
          <p:cNvPr id="19" name="18 Altbilgi Yer Tutucusu"/>
          <p:cNvSpPr>
            <a:spLocks noGrp="1"/>
          </p:cNvSpPr>
          <p:nvPr>
            <p:ph type="ftr" sz="quarter" idx="11"/>
          </p:nvPr>
        </p:nvSpPr>
        <p:spPr/>
        <p:txBody>
          <a:bodyPr/>
          <a:lstStyle/>
          <a:p>
            <a:endParaRPr lang="tr-TR"/>
          </a:p>
        </p:txBody>
      </p:sp>
      <p:sp>
        <p:nvSpPr>
          <p:cNvPr id="27" name="26 Slayt Numarası Yer Tutucusu"/>
          <p:cNvSpPr>
            <a:spLocks noGrp="1"/>
          </p:cNvSpPr>
          <p:nvPr>
            <p:ph type="sldNum" sz="quarter" idx="12"/>
          </p:nvPr>
        </p:nvSpPr>
        <p:spPr/>
        <p:txBody>
          <a:bodyPr/>
          <a:lstStyle/>
          <a:p>
            <a:fld id="{B201B811-0557-4B40-8159-DE11B6DDFEBC}" type="slidenum">
              <a:rPr lang="tr-TR" smtClean="0"/>
              <a:pPr/>
              <a:t>‹#›</a:t>
            </a:fld>
            <a:endParaRPr lang="tr-TR"/>
          </a:p>
        </p:txBody>
      </p:sp>
    </p:spTree>
  </p:cSld>
  <p:clrMapOvr>
    <a:overrideClrMapping bg1="dk1" tx1="lt1" bg2="dk2" tx2="lt2" accent1="accent1" accent2="accent2" accent3="accent3" accent4="accent4" accent5="accent5" accent6="accent6" hlink="hlink" folHlink="folHlink"/>
  </p:clrMapOvr>
  <p:transition spd="med">
    <p:wip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kumimoji="0" lang="tr-TR" smtClean="0"/>
              <a:t>Asıl başlık stili için tıklatın</a:t>
            </a:r>
            <a:endParaRPr kumimoji="0" lang="en-US"/>
          </a:p>
        </p:txBody>
      </p:sp>
      <p:sp>
        <p:nvSpPr>
          <p:cNvPr id="3" name="2 İçerik Yer Tutucusu"/>
          <p:cNvSpPr>
            <a:spLocks noGrp="1"/>
          </p:cNvSpPr>
          <p:nvPr>
            <p:ph idx="1"/>
          </p:nvPr>
        </p:nvSpPr>
        <p:spPr/>
        <p:txBody>
          <a:bodyPr/>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4" name="3 Veri Yer Tutucusu"/>
          <p:cNvSpPr>
            <a:spLocks noGrp="1"/>
          </p:cNvSpPr>
          <p:nvPr>
            <p:ph type="dt" sz="half" idx="10"/>
          </p:nvPr>
        </p:nvSpPr>
        <p:spPr/>
        <p:txBody>
          <a:bodyPr/>
          <a:lstStyle/>
          <a:p>
            <a:fld id="{C8C0A517-CC3D-413E-80CD-70F62E04E4DB}" type="datetimeFigureOut">
              <a:rPr lang="tr-TR" smtClean="0"/>
              <a:pPr/>
              <a:t>25.4.2017</a:t>
            </a:fld>
            <a:endParaRPr lang="tr-TR"/>
          </a:p>
        </p:txBody>
      </p:sp>
      <p:sp>
        <p:nvSpPr>
          <p:cNvPr id="5" name="4 Altbilgi Yer Tutucusu"/>
          <p:cNvSpPr>
            <a:spLocks noGrp="1"/>
          </p:cNvSpPr>
          <p:nvPr>
            <p:ph type="ftr" sz="quarter" idx="11"/>
          </p:nvPr>
        </p:nvSpPr>
        <p:spPr/>
        <p:txBody>
          <a:bodyPr/>
          <a:lstStyle/>
          <a:p>
            <a:endParaRPr lang="tr-TR"/>
          </a:p>
        </p:txBody>
      </p:sp>
      <p:sp>
        <p:nvSpPr>
          <p:cNvPr id="6" name="5 Slayt Numarası Yer Tutucusu"/>
          <p:cNvSpPr>
            <a:spLocks noGrp="1"/>
          </p:cNvSpPr>
          <p:nvPr>
            <p:ph type="sldNum" sz="quarter" idx="12"/>
          </p:nvPr>
        </p:nvSpPr>
        <p:spPr/>
        <p:txBody>
          <a:bodyPr/>
          <a:lstStyle/>
          <a:p>
            <a:fld id="{B201B811-0557-4B40-8159-DE11B6DDFEBC}" type="slidenum">
              <a:rPr lang="tr-TR" smtClean="0"/>
              <a:pPr/>
              <a:t>‹#›</a:t>
            </a:fld>
            <a:endParaRPr lang="tr-TR"/>
          </a:p>
        </p:txBody>
      </p:sp>
    </p:spTree>
  </p:cSld>
  <p:clrMapOvr>
    <a:masterClrMapping/>
  </p:clrMapOvr>
  <p:transition spd="med">
    <p:wip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bg>
      <p:bgRef idx="1002">
        <a:schemeClr val="bg2"/>
      </p:bgRef>
    </p:bg>
    <p:spTree>
      <p:nvGrpSpPr>
        <p:cNvPr id="1" name=""/>
        <p:cNvGrpSpPr/>
        <p:nvPr/>
      </p:nvGrpSpPr>
      <p:grpSpPr>
        <a:xfrm>
          <a:off x="0" y="0"/>
          <a:ext cx="0" cy="0"/>
          <a:chOff x="0" y="0"/>
          <a:chExt cx="0" cy="0"/>
        </a:xfrm>
      </p:grpSpPr>
      <p:sp>
        <p:nvSpPr>
          <p:cNvPr id="2" name="1 Başlık"/>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tr-TR" smtClean="0"/>
              <a:t>Asıl başlık stili için tıklatın</a:t>
            </a:r>
            <a:endParaRPr kumimoji="0" lang="en-US"/>
          </a:p>
        </p:txBody>
      </p:sp>
      <p:sp>
        <p:nvSpPr>
          <p:cNvPr id="3" name="2 Metin Yer Tutucusu"/>
          <p:cNvSpPr>
            <a:spLocks noGrp="1"/>
          </p:cNvSpPr>
          <p:nvPr>
            <p:ph type="body" idx="1"/>
          </p:nvPr>
        </p:nvSpPr>
        <p:spPr>
          <a:xfrm>
            <a:off x="530352" y="2704665"/>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tr-TR" smtClean="0"/>
              <a:t>Asıl metin stillerini düzenlemek için tıklatın</a:t>
            </a:r>
          </a:p>
        </p:txBody>
      </p:sp>
      <p:sp>
        <p:nvSpPr>
          <p:cNvPr id="4" name="3 Veri Yer Tutucusu"/>
          <p:cNvSpPr>
            <a:spLocks noGrp="1"/>
          </p:cNvSpPr>
          <p:nvPr>
            <p:ph type="dt" sz="half" idx="10"/>
          </p:nvPr>
        </p:nvSpPr>
        <p:spPr/>
        <p:txBody>
          <a:bodyPr/>
          <a:lstStyle/>
          <a:p>
            <a:fld id="{C8C0A517-CC3D-413E-80CD-70F62E04E4DB}" type="datetimeFigureOut">
              <a:rPr lang="tr-TR" smtClean="0"/>
              <a:pPr/>
              <a:t>25.4.2017</a:t>
            </a:fld>
            <a:endParaRPr lang="tr-TR"/>
          </a:p>
        </p:txBody>
      </p:sp>
      <p:sp>
        <p:nvSpPr>
          <p:cNvPr id="5" name="4 Altbilgi Yer Tutucusu"/>
          <p:cNvSpPr>
            <a:spLocks noGrp="1"/>
          </p:cNvSpPr>
          <p:nvPr>
            <p:ph type="ftr" sz="quarter" idx="11"/>
          </p:nvPr>
        </p:nvSpPr>
        <p:spPr/>
        <p:txBody>
          <a:bodyPr/>
          <a:lstStyle/>
          <a:p>
            <a:endParaRPr lang="tr-TR"/>
          </a:p>
        </p:txBody>
      </p:sp>
      <p:sp>
        <p:nvSpPr>
          <p:cNvPr id="6" name="5 Slayt Numarası Yer Tutucusu"/>
          <p:cNvSpPr>
            <a:spLocks noGrp="1"/>
          </p:cNvSpPr>
          <p:nvPr>
            <p:ph type="sldNum" sz="quarter" idx="12"/>
          </p:nvPr>
        </p:nvSpPr>
        <p:spPr/>
        <p:txBody>
          <a:bodyPr/>
          <a:lstStyle/>
          <a:p>
            <a:fld id="{B201B811-0557-4B40-8159-DE11B6DDFEBC}" type="slidenum">
              <a:rPr lang="tr-TR" smtClean="0"/>
              <a:pPr/>
              <a:t>‹#›</a:t>
            </a:fld>
            <a:endParaRPr lang="tr-TR"/>
          </a:p>
        </p:txBody>
      </p:sp>
    </p:spTree>
  </p:cSld>
  <p:clrMapOvr>
    <a:overrideClrMapping bg1="dk1" tx1="lt1" bg2="dk2" tx2="lt2" accent1="accent1" accent2="accent2" accent3="accent3" accent4="accent4" accent5="accent5" accent6="accent6" hlink="hlink" folHlink="folHlink"/>
  </p:clrMapOvr>
  <p:transition spd="med">
    <p:wip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00" y="704088"/>
            <a:ext cx="8229600" cy="1143000"/>
          </a:xfrm>
        </p:spPr>
        <p:txBody>
          <a:bodyPr/>
          <a:lstStyle/>
          <a:p>
            <a:r>
              <a:rPr kumimoji="0" lang="tr-TR" smtClean="0"/>
              <a:t>Asıl başlık stili için tıklatın</a:t>
            </a:r>
            <a:endParaRPr kumimoji="0" lang="en-US"/>
          </a:p>
        </p:txBody>
      </p:sp>
      <p:sp>
        <p:nvSpPr>
          <p:cNvPr id="3" name="2 İçerik Yer Tutucusu"/>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4" name="3 İçerik Yer Tutucusu"/>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5" name="4 Veri Yer Tutucusu"/>
          <p:cNvSpPr>
            <a:spLocks noGrp="1"/>
          </p:cNvSpPr>
          <p:nvPr>
            <p:ph type="dt" sz="half" idx="10"/>
          </p:nvPr>
        </p:nvSpPr>
        <p:spPr/>
        <p:txBody>
          <a:bodyPr/>
          <a:lstStyle/>
          <a:p>
            <a:fld id="{C8C0A517-CC3D-413E-80CD-70F62E04E4DB}" type="datetimeFigureOut">
              <a:rPr lang="tr-TR" smtClean="0"/>
              <a:pPr/>
              <a:t>25.4.2017</a:t>
            </a:fld>
            <a:endParaRPr lang="tr-TR"/>
          </a:p>
        </p:txBody>
      </p:sp>
      <p:sp>
        <p:nvSpPr>
          <p:cNvPr id="6" name="5 Altbilgi Yer Tutucusu"/>
          <p:cNvSpPr>
            <a:spLocks noGrp="1"/>
          </p:cNvSpPr>
          <p:nvPr>
            <p:ph type="ftr" sz="quarter" idx="11"/>
          </p:nvPr>
        </p:nvSpPr>
        <p:spPr/>
        <p:txBody>
          <a:bodyPr/>
          <a:lstStyle/>
          <a:p>
            <a:endParaRPr lang="tr-TR"/>
          </a:p>
        </p:txBody>
      </p:sp>
      <p:sp>
        <p:nvSpPr>
          <p:cNvPr id="7" name="6 Slayt Numarası Yer Tutucusu"/>
          <p:cNvSpPr>
            <a:spLocks noGrp="1"/>
          </p:cNvSpPr>
          <p:nvPr>
            <p:ph type="sldNum" sz="quarter" idx="12"/>
          </p:nvPr>
        </p:nvSpPr>
        <p:spPr/>
        <p:txBody>
          <a:bodyPr/>
          <a:lstStyle/>
          <a:p>
            <a:fld id="{B201B811-0557-4B40-8159-DE11B6DDFEBC}" type="slidenum">
              <a:rPr lang="tr-TR" smtClean="0"/>
              <a:pPr/>
              <a:t>‹#›</a:t>
            </a:fld>
            <a:endParaRPr lang="tr-TR"/>
          </a:p>
        </p:txBody>
      </p:sp>
    </p:spTree>
  </p:cSld>
  <p:clrMapOvr>
    <a:masterClrMapping/>
  </p:clrMapOvr>
  <p:transition spd="med">
    <p:wip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a:xfrm>
            <a:off x="457200" y="704088"/>
            <a:ext cx="8229600" cy="1143000"/>
          </a:xfrm>
        </p:spPr>
        <p:txBody>
          <a:bodyPr tIns="45720" anchor="b"/>
          <a:lstStyle>
            <a:lvl1pPr>
              <a:defRPr/>
            </a:lvl1pPr>
          </a:lstStyle>
          <a:p>
            <a:r>
              <a:rPr kumimoji="0" lang="tr-TR" smtClean="0"/>
              <a:t>Asıl başlık stili için tıklatın</a:t>
            </a:r>
            <a:endParaRPr kumimoji="0" lang="en-US"/>
          </a:p>
        </p:txBody>
      </p:sp>
      <p:sp>
        <p:nvSpPr>
          <p:cNvPr id="3" name="2 Metin Yer Tutucusu"/>
          <p:cNvSpPr>
            <a:spLocks noGrp="1"/>
          </p:cNvSpPr>
          <p:nvPr>
            <p:ph type="body" idx="1"/>
          </p:nvPr>
        </p:nvSpPr>
        <p:spPr>
          <a:xfrm>
            <a:off x="457201"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tr-TR" smtClean="0"/>
              <a:t>Asıl metin stillerini düzenlemek için tıklatın</a:t>
            </a:r>
          </a:p>
        </p:txBody>
      </p:sp>
      <p:sp>
        <p:nvSpPr>
          <p:cNvPr id="4" name="3 Metin Yer Tutucusu"/>
          <p:cNvSpPr>
            <a:spLocks noGrp="1"/>
          </p:cNvSpPr>
          <p:nvPr>
            <p:ph type="body" sz="half" idx="3"/>
          </p:nvPr>
        </p:nvSpPr>
        <p:spPr>
          <a:xfrm>
            <a:off x="4645026" y="1859758"/>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tr-TR" smtClean="0"/>
              <a:t>Asıl metin stillerini düzenlemek için tıklatın</a:t>
            </a:r>
          </a:p>
        </p:txBody>
      </p:sp>
      <p:sp>
        <p:nvSpPr>
          <p:cNvPr id="5" name="4 İçerik Yer Tutucusu"/>
          <p:cNvSpPr>
            <a:spLocks noGrp="1"/>
          </p:cNvSpPr>
          <p:nvPr>
            <p:ph sz="quarter" idx="2"/>
          </p:nvPr>
        </p:nvSpPr>
        <p:spPr>
          <a:xfrm>
            <a:off x="457201" y="2514601"/>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6" name="5 İçerik Yer Tutucusu"/>
          <p:cNvSpPr>
            <a:spLocks noGrp="1"/>
          </p:cNvSpPr>
          <p:nvPr>
            <p:ph sz="quarter" idx="4"/>
          </p:nvPr>
        </p:nvSpPr>
        <p:spPr>
          <a:xfrm>
            <a:off x="4645026" y="2514601"/>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7" name="6 Veri Yer Tutucusu"/>
          <p:cNvSpPr>
            <a:spLocks noGrp="1"/>
          </p:cNvSpPr>
          <p:nvPr>
            <p:ph type="dt" sz="half" idx="10"/>
          </p:nvPr>
        </p:nvSpPr>
        <p:spPr/>
        <p:txBody>
          <a:bodyPr/>
          <a:lstStyle/>
          <a:p>
            <a:fld id="{C8C0A517-CC3D-413E-80CD-70F62E04E4DB}" type="datetimeFigureOut">
              <a:rPr lang="tr-TR" smtClean="0"/>
              <a:pPr/>
              <a:t>25.4.2017</a:t>
            </a:fld>
            <a:endParaRPr lang="tr-TR"/>
          </a:p>
        </p:txBody>
      </p:sp>
      <p:sp>
        <p:nvSpPr>
          <p:cNvPr id="8" name="7 Altbilgi Yer Tutucusu"/>
          <p:cNvSpPr>
            <a:spLocks noGrp="1"/>
          </p:cNvSpPr>
          <p:nvPr>
            <p:ph type="ftr" sz="quarter" idx="11"/>
          </p:nvPr>
        </p:nvSpPr>
        <p:spPr/>
        <p:txBody>
          <a:bodyPr/>
          <a:lstStyle/>
          <a:p>
            <a:endParaRPr lang="tr-TR"/>
          </a:p>
        </p:txBody>
      </p:sp>
      <p:sp>
        <p:nvSpPr>
          <p:cNvPr id="9" name="8 Slayt Numarası Yer Tutucusu"/>
          <p:cNvSpPr>
            <a:spLocks noGrp="1"/>
          </p:cNvSpPr>
          <p:nvPr>
            <p:ph type="sldNum" sz="quarter" idx="12"/>
          </p:nvPr>
        </p:nvSpPr>
        <p:spPr/>
        <p:txBody>
          <a:bodyPr/>
          <a:lstStyle/>
          <a:p>
            <a:fld id="{B201B811-0557-4B40-8159-DE11B6DDFEBC}" type="slidenum">
              <a:rPr lang="tr-TR" smtClean="0"/>
              <a:pPr/>
              <a:t>‹#›</a:t>
            </a:fld>
            <a:endParaRPr lang="tr-TR"/>
          </a:p>
        </p:txBody>
      </p:sp>
    </p:spTree>
  </p:cSld>
  <p:clrMapOvr>
    <a:masterClrMapping/>
  </p:clrMapOvr>
  <p:transition spd="med">
    <p:wip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tr-TR" smtClean="0"/>
              <a:t>Asıl başlık stili için tıklatın</a:t>
            </a:r>
            <a:endParaRPr kumimoji="0" lang="en-US"/>
          </a:p>
        </p:txBody>
      </p:sp>
      <p:sp>
        <p:nvSpPr>
          <p:cNvPr id="3" name="2 Veri Yer Tutucusu"/>
          <p:cNvSpPr>
            <a:spLocks noGrp="1"/>
          </p:cNvSpPr>
          <p:nvPr>
            <p:ph type="dt" sz="half" idx="10"/>
          </p:nvPr>
        </p:nvSpPr>
        <p:spPr/>
        <p:txBody>
          <a:bodyPr/>
          <a:lstStyle/>
          <a:p>
            <a:fld id="{C8C0A517-CC3D-413E-80CD-70F62E04E4DB}" type="datetimeFigureOut">
              <a:rPr lang="tr-TR" smtClean="0"/>
              <a:pPr/>
              <a:t>25.4.2017</a:t>
            </a:fld>
            <a:endParaRPr lang="tr-TR"/>
          </a:p>
        </p:txBody>
      </p:sp>
      <p:sp>
        <p:nvSpPr>
          <p:cNvPr id="4" name="3 Altbilgi Yer Tutucusu"/>
          <p:cNvSpPr>
            <a:spLocks noGrp="1"/>
          </p:cNvSpPr>
          <p:nvPr>
            <p:ph type="ftr" sz="quarter" idx="11"/>
          </p:nvPr>
        </p:nvSpPr>
        <p:spPr/>
        <p:txBody>
          <a:bodyPr/>
          <a:lstStyle/>
          <a:p>
            <a:endParaRPr lang="tr-TR"/>
          </a:p>
        </p:txBody>
      </p:sp>
      <p:sp>
        <p:nvSpPr>
          <p:cNvPr id="5" name="4 Slayt Numarası Yer Tutucusu"/>
          <p:cNvSpPr>
            <a:spLocks noGrp="1"/>
          </p:cNvSpPr>
          <p:nvPr>
            <p:ph type="sldNum" sz="quarter" idx="12"/>
          </p:nvPr>
        </p:nvSpPr>
        <p:spPr/>
        <p:txBody>
          <a:bodyPr/>
          <a:lstStyle/>
          <a:p>
            <a:fld id="{B201B811-0557-4B40-8159-DE11B6DDFEBC}" type="slidenum">
              <a:rPr lang="tr-TR" smtClean="0"/>
              <a:pPr/>
              <a:t>‹#›</a:t>
            </a:fld>
            <a:endParaRPr lang="tr-TR"/>
          </a:p>
        </p:txBody>
      </p:sp>
    </p:spTree>
  </p:cSld>
  <p:clrMapOvr>
    <a:masterClrMapping/>
  </p:clrMapOvr>
  <p:transition spd="med">
    <p:wip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1 Veri Yer Tutucusu"/>
          <p:cNvSpPr>
            <a:spLocks noGrp="1"/>
          </p:cNvSpPr>
          <p:nvPr>
            <p:ph type="dt" sz="half" idx="10"/>
          </p:nvPr>
        </p:nvSpPr>
        <p:spPr/>
        <p:txBody>
          <a:bodyPr/>
          <a:lstStyle/>
          <a:p>
            <a:fld id="{C8C0A517-CC3D-413E-80CD-70F62E04E4DB}" type="datetimeFigureOut">
              <a:rPr lang="tr-TR" smtClean="0"/>
              <a:pPr/>
              <a:t>25.4.2017</a:t>
            </a:fld>
            <a:endParaRPr lang="tr-TR"/>
          </a:p>
        </p:txBody>
      </p:sp>
      <p:sp>
        <p:nvSpPr>
          <p:cNvPr id="3" name="2 Altbilgi Yer Tutucusu"/>
          <p:cNvSpPr>
            <a:spLocks noGrp="1"/>
          </p:cNvSpPr>
          <p:nvPr>
            <p:ph type="ftr" sz="quarter" idx="11"/>
          </p:nvPr>
        </p:nvSpPr>
        <p:spPr/>
        <p:txBody>
          <a:bodyPr/>
          <a:lstStyle/>
          <a:p>
            <a:endParaRPr lang="tr-TR"/>
          </a:p>
        </p:txBody>
      </p:sp>
      <p:sp>
        <p:nvSpPr>
          <p:cNvPr id="4" name="3 Slayt Numarası Yer Tutucusu"/>
          <p:cNvSpPr>
            <a:spLocks noGrp="1"/>
          </p:cNvSpPr>
          <p:nvPr>
            <p:ph type="sldNum" sz="quarter" idx="12"/>
          </p:nvPr>
        </p:nvSpPr>
        <p:spPr/>
        <p:txBody>
          <a:bodyPr/>
          <a:lstStyle/>
          <a:p>
            <a:fld id="{B201B811-0557-4B40-8159-DE11B6DDFEBC}" type="slidenum">
              <a:rPr lang="tr-TR" smtClean="0"/>
              <a:pPr/>
              <a:t>‹#›</a:t>
            </a:fld>
            <a:endParaRPr lang="tr-TR"/>
          </a:p>
        </p:txBody>
      </p:sp>
    </p:spTree>
  </p:cSld>
  <p:clrMapOvr>
    <a:masterClrMapping/>
  </p:clrMapOvr>
  <p:transition spd="med">
    <p:wip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tr-TR" smtClean="0"/>
              <a:t>Asıl başlık stili için tıklatın</a:t>
            </a:r>
            <a:endParaRPr kumimoji="0" lang="en-US"/>
          </a:p>
        </p:txBody>
      </p:sp>
      <p:sp>
        <p:nvSpPr>
          <p:cNvPr id="3" name="2 Metin Yer Tutucusu"/>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tr-TR" smtClean="0"/>
              <a:t>Asıl metin stillerini düzenlemek için tıklatın</a:t>
            </a:r>
          </a:p>
        </p:txBody>
      </p:sp>
      <p:sp>
        <p:nvSpPr>
          <p:cNvPr id="4" name="3 İçerik Yer Tutucusu"/>
          <p:cNvSpPr>
            <a:spLocks noGrp="1"/>
          </p:cNvSpPr>
          <p:nvPr>
            <p:ph sz="half" idx="1"/>
          </p:nvPr>
        </p:nvSpPr>
        <p:spPr>
          <a:xfrm>
            <a:off x="3575050" y="1676400"/>
            <a:ext cx="5111751"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5" name="4 Veri Yer Tutucusu"/>
          <p:cNvSpPr>
            <a:spLocks noGrp="1"/>
          </p:cNvSpPr>
          <p:nvPr>
            <p:ph type="dt" sz="half" idx="10"/>
          </p:nvPr>
        </p:nvSpPr>
        <p:spPr/>
        <p:txBody>
          <a:bodyPr/>
          <a:lstStyle/>
          <a:p>
            <a:fld id="{C8C0A517-CC3D-413E-80CD-70F62E04E4DB}" type="datetimeFigureOut">
              <a:rPr lang="tr-TR" smtClean="0"/>
              <a:pPr/>
              <a:t>25.4.2017</a:t>
            </a:fld>
            <a:endParaRPr lang="tr-TR"/>
          </a:p>
        </p:txBody>
      </p:sp>
      <p:sp>
        <p:nvSpPr>
          <p:cNvPr id="6" name="5 Altbilgi Yer Tutucusu"/>
          <p:cNvSpPr>
            <a:spLocks noGrp="1"/>
          </p:cNvSpPr>
          <p:nvPr>
            <p:ph type="ftr" sz="quarter" idx="11"/>
          </p:nvPr>
        </p:nvSpPr>
        <p:spPr/>
        <p:txBody>
          <a:bodyPr/>
          <a:lstStyle/>
          <a:p>
            <a:endParaRPr lang="tr-TR"/>
          </a:p>
        </p:txBody>
      </p:sp>
      <p:sp>
        <p:nvSpPr>
          <p:cNvPr id="7" name="6 Slayt Numarası Yer Tutucusu"/>
          <p:cNvSpPr>
            <a:spLocks noGrp="1"/>
          </p:cNvSpPr>
          <p:nvPr>
            <p:ph type="sldNum" sz="quarter" idx="12"/>
          </p:nvPr>
        </p:nvSpPr>
        <p:spPr/>
        <p:txBody>
          <a:bodyPr/>
          <a:lstStyle/>
          <a:p>
            <a:fld id="{B201B811-0557-4B40-8159-DE11B6DDFEBC}" type="slidenum">
              <a:rPr lang="tr-TR" smtClean="0"/>
              <a:pPr/>
              <a:t>‹#›</a:t>
            </a:fld>
            <a:endParaRPr lang="tr-TR"/>
          </a:p>
        </p:txBody>
      </p:sp>
    </p:spTree>
  </p:cSld>
  <p:clrMapOvr>
    <a:masterClrMapping/>
  </p:clrMapOvr>
  <p:transition spd="med">
    <p:wip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Başlıklı Resim">
    <p:spTree>
      <p:nvGrpSpPr>
        <p:cNvPr id="1" name=""/>
        <p:cNvGrpSpPr/>
        <p:nvPr/>
      </p:nvGrpSpPr>
      <p:grpSpPr>
        <a:xfrm>
          <a:off x="0" y="0"/>
          <a:ext cx="0" cy="0"/>
          <a:chOff x="0" y="0"/>
          <a:chExt cx="0" cy="0"/>
        </a:xfrm>
      </p:grpSpPr>
      <p:sp>
        <p:nvSpPr>
          <p:cNvPr id="9" name="8 Tek Köşesi Kesik ve Yuvarlatılmış Dikdörtgen"/>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11 Dik Üçgen"/>
          <p:cNvSpPr/>
          <p:nvPr/>
        </p:nvSpPr>
        <p:spPr>
          <a:xfrm rot="420000" flipV="1">
            <a:off x="8004135"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1 Başlık"/>
          <p:cNvSpPr>
            <a:spLocks noGrp="1"/>
          </p:cNvSpPr>
          <p:nvPr>
            <p:ph type="title"/>
          </p:nvPr>
        </p:nvSpPr>
        <p:spPr>
          <a:xfrm>
            <a:off x="609600" y="1176997"/>
            <a:ext cx="2212848" cy="1582621"/>
          </a:xfrm>
        </p:spPr>
        <p:txBody>
          <a:bodyPr vert="horz" lIns="45720" tIns="45720" rIns="45720" bIns="45720" anchor="b"/>
          <a:lstStyle>
            <a:lvl1pPr algn="l">
              <a:buNone/>
              <a:defRPr sz="2000" b="1">
                <a:solidFill>
                  <a:schemeClr val="tx2"/>
                </a:solidFill>
              </a:defRPr>
            </a:lvl1pPr>
          </a:lstStyle>
          <a:p>
            <a:r>
              <a:rPr kumimoji="0" lang="tr-TR" smtClean="0"/>
              <a:t>Asıl başlık stili için tıklatın</a:t>
            </a:r>
            <a:endParaRPr kumimoji="0" lang="en-US"/>
          </a:p>
        </p:txBody>
      </p:sp>
      <p:sp>
        <p:nvSpPr>
          <p:cNvPr id="4" name="3 Metin Yer Tutucusu"/>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tr-TR" smtClean="0"/>
              <a:t>Asıl metin stillerini düzenlemek için tıklatın</a:t>
            </a:r>
          </a:p>
        </p:txBody>
      </p:sp>
      <p:sp>
        <p:nvSpPr>
          <p:cNvPr id="5" name="4 Veri Yer Tutucusu"/>
          <p:cNvSpPr>
            <a:spLocks noGrp="1"/>
          </p:cNvSpPr>
          <p:nvPr>
            <p:ph type="dt" sz="half" idx="10"/>
          </p:nvPr>
        </p:nvSpPr>
        <p:spPr/>
        <p:txBody>
          <a:bodyPr/>
          <a:lstStyle/>
          <a:p>
            <a:fld id="{C8C0A517-CC3D-413E-80CD-70F62E04E4DB}" type="datetimeFigureOut">
              <a:rPr lang="tr-TR" smtClean="0"/>
              <a:pPr/>
              <a:t>25.4.2017</a:t>
            </a:fld>
            <a:endParaRPr lang="tr-TR"/>
          </a:p>
        </p:txBody>
      </p:sp>
      <p:sp>
        <p:nvSpPr>
          <p:cNvPr id="6" name="5 Altbilgi Yer Tutucusu"/>
          <p:cNvSpPr>
            <a:spLocks noGrp="1"/>
          </p:cNvSpPr>
          <p:nvPr>
            <p:ph type="ftr" sz="quarter" idx="11"/>
          </p:nvPr>
        </p:nvSpPr>
        <p:spPr/>
        <p:txBody>
          <a:bodyPr/>
          <a:lstStyle/>
          <a:p>
            <a:endParaRPr lang="tr-TR"/>
          </a:p>
        </p:txBody>
      </p:sp>
      <p:sp>
        <p:nvSpPr>
          <p:cNvPr id="7" name="6 Slayt Numarası Yer Tutucusu"/>
          <p:cNvSpPr>
            <a:spLocks noGrp="1"/>
          </p:cNvSpPr>
          <p:nvPr>
            <p:ph type="sldNum" sz="quarter" idx="12"/>
          </p:nvPr>
        </p:nvSpPr>
        <p:spPr>
          <a:xfrm>
            <a:off x="8077200" y="6356351"/>
            <a:ext cx="609600" cy="365125"/>
          </a:xfrm>
        </p:spPr>
        <p:txBody>
          <a:bodyPr/>
          <a:lstStyle/>
          <a:p>
            <a:fld id="{B201B811-0557-4B40-8159-DE11B6DDFEBC}" type="slidenum">
              <a:rPr lang="tr-TR" smtClean="0"/>
              <a:pPr/>
              <a:t>‹#›</a:t>
            </a:fld>
            <a:endParaRPr lang="tr-TR"/>
          </a:p>
        </p:txBody>
      </p:sp>
      <p:sp>
        <p:nvSpPr>
          <p:cNvPr id="3" name="2 Resim Yer Tutucusu"/>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tr-TR" smtClean="0"/>
              <a:t>Resim eklemek için simgeyi tıklatın</a:t>
            </a:r>
            <a:endParaRPr kumimoji="0" lang="en-US" dirty="0"/>
          </a:p>
        </p:txBody>
      </p:sp>
      <p:sp>
        <p:nvSpPr>
          <p:cNvPr id="10" name="9 Serbest Form"/>
          <p:cNvSpPr>
            <a:spLocks/>
          </p:cNvSpPr>
          <p:nvPr/>
        </p:nvSpPr>
        <p:spPr bwMode="auto">
          <a:xfrm flipV="1">
            <a:off x="-9526" y="5816601"/>
            <a:ext cx="9163051"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10 Serbest Form"/>
          <p:cNvSpPr>
            <a:spLocks/>
          </p:cNvSpPr>
          <p:nvPr/>
        </p:nvSpPr>
        <p:spPr bwMode="auto">
          <a:xfrm flipV="1">
            <a:off x="4381501" y="6219826"/>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transition spd="med">
    <p:wip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kumimoji="0" lang="tr-TR" smtClean="0"/>
              <a:t>Asıl başlık stili için tıklatın</a:t>
            </a:r>
            <a:endParaRPr kumimoji="0" lang="en-US"/>
          </a:p>
        </p:txBody>
      </p:sp>
      <p:sp>
        <p:nvSpPr>
          <p:cNvPr id="3" name="2 Dikey Metin Yer Tutucusu"/>
          <p:cNvSpPr>
            <a:spLocks noGrp="1"/>
          </p:cNvSpPr>
          <p:nvPr>
            <p:ph type="body" orient="vert" idx="1"/>
          </p:nvPr>
        </p:nvSpPr>
        <p:spPr/>
        <p:txBody>
          <a:bodyPr vert="eaVert"/>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4" name="3 Veri Yer Tutucusu"/>
          <p:cNvSpPr>
            <a:spLocks noGrp="1"/>
          </p:cNvSpPr>
          <p:nvPr>
            <p:ph type="dt" sz="half" idx="10"/>
          </p:nvPr>
        </p:nvSpPr>
        <p:spPr/>
        <p:txBody>
          <a:bodyPr/>
          <a:lstStyle/>
          <a:p>
            <a:fld id="{C8C0A517-CC3D-413E-80CD-70F62E04E4DB}" type="datetimeFigureOut">
              <a:rPr lang="tr-TR" smtClean="0"/>
              <a:pPr/>
              <a:t>25.4.2017</a:t>
            </a:fld>
            <a:endParaRPr lang="tr-TR"/>
          </a:p>
        </p:txBody>
      </p:sp>
      <p:sp>
        <p:nvSpPr>
          <p:cNvPr id="5" name="4 Altbilgi Yer Tutucusu"/>
          <p:cNvSpPr>
            <a:spLocks noGrp="1"/>
          </p:cNvSpPr>
          <p:nvPr>
            <p:ph type="ftr" sz="quarter" idx="11"/>
          </p:nvPr>
        </p:nvSpPr>
        <p:spPr/>
        <p:txBody>
          <a:bodyPr/>
          <a:lstStyle/>
          <a:p>
            <a:endParaRPr lang="tr-TR"/>
          </a:p>
        </p:txBody>
      </p:sp>
      <p:sp>
        <p:nvSpPr>
          <p:cNvPr id="6" name="5 Slayt Numarası Yer Tutucusu"/>
          <p:cNvSpPr>
            <a:spLocks noGrp="1"/>
          </p:cNvSpPr>
          <p:nvPr>
            <p:ph type="sldNum" sz="quarter" idx="12"/>
          </p:nvPr>
        </p:nvSpPr>
        <p:spPr/>
        <p:txBody>
          <a:bodyPr/>
          <a:lstStyle/>
          <a:p>
            <a:fld id="{B201B811-0557-4B40-8159-DE11B6DDFEBC}" type="slidenum">
              <a:rPr lang="tr-TR" smtClean="0"/>
              <a:pPr/>
              <a:t>‹#›</a:t>
            </a:fld>
            <a:endParaRPr lang="tr-TR"/>
          </a:p>
        </p:txBody>
      </p:sp>
    </p:spTree>
  </p:cSld>
  <p:clrMapOvr>
    <a:masterClrMapping/>
  </p:clrMapOvr>
  <p:transition spd="med">
    <p:wip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29400" y="914402"/>
            <a:ext cx="2057400" cy="5211763"/>
          </a:xfrm>
        </p:spPr>
        <p:txBody>
          <a:bodyPr vert="eaVert"/>
          <a:lstStyle/>
          <a:p>
            <a:r>
              <a:rPr kumimoji="0" lang="tr-TR" smtClean="0"/>
              <a:t>Asıl başlık stili için tıklatın</a:t>
            </a:r>
            <a:endParaRPr kumimoji="0" lang="en-US"/>
          </a:p>
        </p:txBody>
      </p:sp>
      <p:sp>
        <p:nvSpPr>
          <p:cNvPr id="3" name="2 Dikey Metin Yer Tutucusu"/>
          <p:cNvSpPr>
            <a:spLocks noGrp="1"/>
          </p:cNvSpPr>
          <p:nvPr>
            <p:ph type="body" orient="vert" idx="1"/>
          </p:nvPr>
        </p:nvSpPr>
        <p:spPr>
          <a:xfrm>
            <a:off x="457200" y="914402"/>
            <a:ext cx="6019800" cy="5211763"/>
          </a:xfrm>
        </p:spPr>
        <p:txBody>
          <a:bodyPr vert="eaVert"/>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4" name="3 Veri Yer Tutucusu"/>
          <p:cNvSpPr>
            <a:spLocks noGrp="1"/>
          </p:cNvSpPr>
          <p:nvPr>
            <p:ph type="dt" sz="half" idx="10"/>
          </p:nvPr>
        </p:nvSpPr>
        <p:spPr/>
        <p:txBody>
          <a:bodyPr/>
          <a:lstStyle/>
          <a:p>
            <a:fld id="{C8C0A517-CC3D-413E-80CD-70F62E04E4DB}" type="datetimeFigureOut">
              <a:rPr lang="tr-TR" smtClean="0"/>
              <a:pPr/>
              <a:t>25.4.2017</a:t>
            </a:fld>
            <a:endParaRPr lang="tr-TR"/>
          </a:p>
        </p:txBody>
      </p:sp>
      <p:sp>
        <p:nvSpPr>
          <p:cNvPr id="5" name="4 Altbilgi Yer Tutucusu"/>
          <p:cNvSpPr>
            <a:spLocks noGrp="1"/>
          </p:cNvSpPr>
          <p:nvPr>
            <p:ph type="ftr" sz="quarter" idx="11"/>
          </p:nvPr>
        </p:nvSpPr>
        <p:spPr/>
        <p:txBody>
          <a:bodyPr/>
          <a:lstStyle/>
          <a:p>
            <a:endParaRPr lang="tr-TR"/>
          </a:p>
        </p:txBody>
      </p:sp>
      <p:sp>
        <p:nvSpPr>
          <p:cNvPr id="6" name="5 Slayt Numarası Yer Tutucusu"/>
          <p:cNvSpPr>
            <a:spLocks noGrp="1"/>
          </p:cNvSpPr>
          <p:nvPr>
            <p:ph type="sldNum" sz="quarter" idx="12"/>
          </p:nvPr>
        </p:nvSpPr>
        <p:spPr/>
        <p:txBody>
          <a:bodyPr/>
          <a:lstStyle/>
          <a:p>
            <a:fld id="{B201B811-0557-4B40-8159-DE11B6DDFEBC}" type="slidenum">
              <a:rPr lang="tr-TR" smtClean="0"/>
              <a:pPr/>
              <a:t>‹#›</a:t>
            </a:fld>
            <a:endParaRPr lang="tr-TR"/>
          </a:p>
        </p:txBody>
      </p:sp>
    </p:spTree>
  </p:cSld>
  <p:clrMapOvr>
    <a:masterClrMapping/>
  </p:clrMapOvr>
  <p:transition spd="med">
    <p:wip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6 Serbest Form"/>
          <p:cNvSpPr>
            <a:spLocks/>
          </p:cNvSpPr>
          <p:nvPr/>
        </p:nvSpPr>
        <p:spPr bwMode="auto">
          <a:xfrm>
            <a:off x="-9526" y="-7144"/>
            <a:ext cx="9163051"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7 Serbest Form"/>
          <p:cNvSpPr>
            <a:spLocks/>
          </p:cNvSpPr>
          <p:nvPr/>
        </p:nvSpPr>
        <p:spPr bwMode="auto">
          <a:xfrm>
            <a:off x="4381501"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8 Başlık Yer Tutucusu"/>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tr-TR" smtClean="0"/>
              <a:t>Asıl başlık stili için tıklatın</a:t>
            </a:r>
            <a:endParaRPr kumimoji="0" lang="en-US"/>
          </a:p>
        </p:txBody>
      </p:sp>
      <p:sp>
        <p:nvSpPr>
          <p:cNvPr id="30" name="29 Metin Yer Tutucusu"/>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tr-TR" smtClean="0"/>
              <a:t>Asıl metin stillerini düzenlemek için tıklatın</a:t>
            </a:r>
          </a:p>
          <a:p>
            <a:pPr lvl="1" eaLnBrk="1" latinLnBrk="0" hangingPunct="1"/>
            <a:r>
              <a:rPr kumimoji="0" lang="tr-TR" smtClean="0"/>
              <a:t>İkinci düzey</a:t>
            </a:r>
          </a:p>
          <a:p>
            <a:pPr lvl="2" eaLnBrk="1" latinLnBrk="0" hangingPunct="1"/>
            <a:r>
              <a:rPr kumimoji="0" lang="tr-TR" smtClean="0"/>
              <a:t>Üçüncü düzey</a:t>
            </a:r>
          </a:p>
          <a:p>
            <a:pPr lvl="3" eaLnBrk="1" latinLnBrk="0" hangingPunct="1"/>
            <a:r>
              <a:rPr kumimoji="0" lang="tr-TR" smtClean="0"/>
              <a:t>Dördüncü düzey</a:t>
            </a:r>
          </a:p>
          <a:p>
            <a:pPr lvl="4" eaLnBrk="1" latinLnBrk="0" hangingPunct="1"/>
            <a:r>
              <a:rPr kumimoji="0" lang="tr-TR" smtClean="0"/>
              <a:t>Beşinci düzey</a:t>
            </a:r>
            <a:endParaRPr kumimoji="0" lang="en-US"/>
          </a:p>
        </p:txBody>
      </p:sp>
      <p:sp>
        <p:nvSpPr>
          <p:cNvPr id="10" name="9 Veri Yer Tutucusu"/>
          <p:cNvSpPr>
            <a:spLocks noGrp="1"/>
          </p:cNvSpPr>
          <p:nvPr>
            <p:ph type="dt" sz="half" idx="2"/>
          </p:nvPr>
        </p:nvSpPr>
        <p:spPr>
          <a:xfrm>
            <a:off x="457200" y="6356351"/>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C8C0A517-CC3D-413E-80CD-70F62E04E4DB}" type="datetimeFigureOut">
              <a:rPr lang="tr-TR" smtClean="0"/>
              <a:pPr/>
              <a:t>25.4.2017</a:t>
            </a:fld>
            <a:endParaRPr lang="tr-TR"/>
          </a:p>
        </p:txBody>
      </p:sp>
      <p:sp>
        <p:nvSpPr>
          <p:cNvPr id="22" name="21 Altbilgi Yer Tutucusu"/>
          <p:cNvSpPr>
            <a:spLocks noGrp="1"/>
          </p:cNvSpPr>
          <p:nvPr>
            <p:ph type="ftr" sz="quarter" idx="3"/>
          </p:nvPr>
        </p:nvSpPr>
        <p:spPr>
          <a:xfrm>
            <a:off x="2667000" y="6356351"/>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tr-TR"/>
          </a:p>
        </p:txBody>
      </p:sp>
      <p:sp>
        <p:nvSpPr>
          <p:cNvPr id="18" name="17 Slayt Numarası Yer Tutucusu"/>
          <p:cNvSpPr>
            <a:spLocks noGrp="1"/>
          </p:cNvSpPr>
          <p:nvPr>
            <p:ph type="sldNum" sz="quarter" idx="4"/>
          </p:nvPr>
        </p:nvSpPr>
        <p:spPr>
          <a:xfrm>
            <a:off x="7924800" y="6356351"/>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B201B811-0557-4B40-8159-DE11B6DDFEBC}" type="slidenum">
              <a:rPr lang="tr-TR" smtClean="0"/>
              <a:pPr/>
              <a:t>‹#›</a:t>
            </a:fld>
            <a:endParaRPr lang="tr-TR"/>
          </a:p>
        </p:txBody>
      </p:sp>
      <p:grpSp>
        <p:nvGrpSpPr>
          <p:cNvPr id="2" name="1 Grup"/>
          <p:cNvGrpSpPr/>
          <p:nvPr/>
        </p:nvGrpSpPr>
        <p:grpSpPr>
          <a:xfrm>
            <a:off x="-19017" y="202408"/>
            <a:ext cx="9180548" cy="649224"/>
            <a:chOff x="-19045" y="216550"/>
            <a:chExt cx="9180548" cy="649224"/>
          </a:xfrm>
        </p:grpSpPr>
        <p:sp>
          <p:nvSpPr>
            <p:cNvPr id="12" name="11 Serbest Form"/>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12 Serbest Form"/>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ransition spd="med">
    <p:wipe/>
  </p:transition>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7" Type="http://schemas.openxmlformats.org/officeDocument/2006/relationships/image" Target="../media/image10.jpeg"/><Relationship Id="rId2" Type="http://schemas.openxmlformats.org/officeDocument/2006/relationships/image" Target="../media/image6.jpeg"/><Relationship Id="rId1" Type="http://schemas.openxmlformats.org/officeDocument/2006/relationships/slideLayout" Target="../slideLayouts/slideLayout2.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 Id="rId5" Type="http://schemas.openxmlformats.org/officeDocument/2006/relationships/image" Target="../media/image14.jpeg"/><Relationship Id="rId4" Type="http://schemas.openxmlformats.org/officeDocument/2006/relationships/image" Target="../media/image13.jpeg"/></Relationships>
</file>

<file path=ppt/slides/_rels/slide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png"/><Relationship Id="rId1" Type="http://schemas.openxmlformats.org/officeDocument/2006/relationships/slideLayout" Target="../slideLayouts/slideLayout2.xml"/><Relationship Id="rId6" Type="http://schemas.openxmlformats.org/officeDocument/2006/relationships/image" Target="../media/image19.jpeg"/><Relationship Id="rId5" Type="http://schemas.openxmlformats.org/officeDocument/2006/relationships/image" Target="../media/image18.jpeg"/><Relationship Id="rId4" Type="http://schemas.openxmlformats.org/officeDocument/2006/relationships/image" Target="../media/image17.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2.xml"/><Relationship Id="rId5" Type="http://schemas.openxmlformats.org/officeDocument/2006/relationships/image" Target="../media/image23.jpeg"/><Relationship Id="rId4" Type="http://schemas.openxmlformats.org/officeDocument/2006/relationships/image" Target="../media/image22.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539552" y="980728"/>
            <a:ext cx="8229600" cy="4536504"/>
          </a:xfrm>
        </p:spPr>
        <p:txBody>
          <a:bodyPr>
            <a:normAutofit fontScale="90000"/>
            <a:scene3d>
              <a:camera prst="orthographicFront"/>
              <a:lightRig rig="threePt" dir="t"/>
            </a:scene3d>
            <a:sp3d extrusionH="57150">
              <a:bevelT w="82550" h="38100" prst="coolSlant"/>
            </a:sp3d>
          </a:bodyPr>
          <a:lstStyle/>
          <a:p>
            <a:pPr algn="ctr"/>
            <a:r>
              <a:rPr lang="tr-TR" sz="6000" b="1" dirty="0" smtClean="0">
                <a:ln w="12700">
                  <a:solidFill>
                    <a:schemeClr val="tx2">
                      <a:satMod val="155000"/>
                    </a:schemeClr>
                  </a:solidFill>
                  <a:prstDash val="solid"/>
                </a:ln>
                <a:solidFill>
                  <a:schemeClr val="bg2">
                    <a:tint val="85000"/>
                    <a:satMod val="155000"/>
                  </a:schemeClr>
                </a:solidFill>
              </a:rPr>
              <a:t/>
            </a:r>
            <a:br>
              <a:rPr lang="tr-TR" sz="6000" b="1" dirty="0" smtClean="0">
                <a:ln w="12700">
                  <a:solidFill>
                    <a:schemeClr val="tx2">
                      <a:satMod val="155000"/>
                    </a:schemeClr>
                  </a:solidFill>
                  <a:prstDash val="solid"/>
                </a:ln>
                <a:solidFill>
                  <a:schemeClr val="bg2">
                    <a:tint val="85000"/>
                    <a:satMod val="155000"/>
                  </a:schemeClr>
                </a:solidFill>
              </a:rPr>
            </a:br>
            <a:r>
              <a:rPr lang="tr-TR" sz="6000" b="1" dirty="0" smtClean="0">
                <a:ln w="12700">
                  <a:solidFill>
                    <a:schemeClr val="tx2">
                      <a:satMod val="155000"/>
                    </a:schemeClr>
                  </a:solidFill>
                  <a:prstDash val="solid"/>
                </a:ln>
                <a:solidFill>
                  <a:schemeClr val="bg2">
                    <a:tint val="85000"/>
                    <a:satMod val="155000"/>
                  </a:schemeClr>
                </a:solidFill>
              </a:rPr>
              <a:t/>
            </a:r>
            <a:br>
              <a:rPr lang="tr-TR" sz="6000" b="1" dirty="0" smtClean="0">
                <a:ln w="12700">
                  <a:solidFill>
                    <a:schemeClr val="tx2">
                      <a:satMod val="155000"/>
                    </a:schemeClr>
                  </a:solidFill>
                  <a:prstDash val="solid"/>
                </a:ln>
                <a:solidFill>
                  <a:schemeClr val="bg2">
                    <a:tint val="85000"/>
                    <a:satMod val="155000"/>
                  </a:schemeClr>
                </a:solidFill>
              </a:rPr>
            </a:br>
            <a:r>
              <a:rPr lang="tr-TR" sz="6000" b="1" dirty="0" smtClean="0">
                <a:ln w="12700">
                  <a:solidFill>
                    <a:schemeClr val="tx2">
                      <a:satMod val="155000"/>
                    </a:schemeClr>
                  </a:solidFill>
                  <a:prstDash val="solid"/>
                </a:ln>
                <a:solidFill>
                  <a:schemeClr val="bg2">
                    <a:tint val="85000"/>
                    <a:satMod val="155000"/>
                  </a:schemeClr>
                </a:solidFill>
              </a:rPr>
              <a:t/>
            </a:r>
            <a:br>
              <a:rPr lang="tr-TR" sz="6000" b="1" dirty="0" smtClean="0">
                <a:ln w="12700">
                  <a:solidFill>
                    <a:schemeClr val="tx2">
                      <a:satMod val="155000"/>
                    </a:schemeClr>
                  </a:solidFill>
                  <a:prstDash val="solid"/>
                </a:ln>
                <a:solidFill>
                  <a:schemeClr val="bg2">
                    <a:tint val="85000"/>
                    <a:satMod val="155000"/>
                  </a:schemeClr>
                </a:solidFill>
              </a:rPr>
            </a:br>
            <a:r>
              <a:rPr lang="tr-TR" sz="6000" b="1" dirty="0" smtClean="0">
                <a:ln w="12700">
                  <a:solidFill>
                    <a:schemeClr val="tx2">
                      <a:satMod val="155000"/>
                    </a:schemeClr>
                  </a:solidFill>
                  <a:prstDash val="solid"/>
                </a:ln>
                <a:solidFill>
                  <a:schemeClr val="bg2">
                    <a:tint val="85000"/>
                    <a:satMod val="155000"/>
                  </a:schemeClr>
                </a:solidFill>
              </a:rPr>
              <a:t/>
            </a:r>
            <a:br>
              <a:rPr lang="tr-TR" sz="6000" b="1" dirty="0" smtClean="0">
                <a:ln w="12700">
                  <a:solidFill>
                    <a:schemeClr val="tx2">
                      <a:satMod val="155000"/>
                    </a:schemeClr>
                  </a:solidFill>
                  <a:prstDash val="solid"/>
                </a:ln>
                <a:solidFill>
                  <a:schemeClr val="bg2">
                    <a:tint val="85000"/>
                    <a:satMod val="155000"/>
                  </a:schemeClr>
                </a:solidFill>
              </a:rPr>
            </a:br>
            <a:r>
              <a:rPr lang="tr-TR" sz="6000" b="1" dirty="0" smtClean="0">
                <a:ln w="12700">
                  <a:solidFill>
                    <a:schemeClr val="tx2">
                      <a:satMod val="155000"/>
                    </a:schemeClr>
                  </a:solidFill>
                  <a:prstDash val="solid"/>
                </a:ln>
                <a:solidFill>
                  <a:schemeClr val="bg2">
                    <a:tint val="85000"/>
                    <a:satMod val="155000"/>
                  </a:schemeClr>
                </a:solidFill>
              </a:rPr>
              <a:t/>
            </a:r>
            <a:br>
              <a:rPr lang="tr-TR" sz="6000" b="1" dirty="0" smtClean="0">
                <a:ln w="12700">
                  <a:solidFill>
                    <a:schemeClr val="tx2">
                      <a:satMod val="155000"/>
                    </a:schemeClr>
                  </a:solidFill>
                  <a:prstDash val="solid"/>
                </a:ln>
                <a:solidFill>
                  <a:schemeClr val="bg2">
                    <a:tint val="85000"/>
                    <a:satMod val="155000"/>
                  </a:schemeClr>
                </a:solidFill>
              </a:rPr>
            </a:br>
            <a:r>
              <a:rPr lang="tr-TR" sz="6000" b="1" dirty="0" smtClean="0">
                <a:ln w="12700">
                  <a:solidFill>
                    <a:schemeClr val="tx2">
                      <a:satMod val="155000"/>
                    </a:schemeClr>
                  </a:solidFill>
                  <a:prstDash val="solid"/>
                </a:ln>
                <a:solidFill>
                  <a:schemeClr val="bg2">
                    <a:tint val="85000"/>
                    <a:satMod val="155000"/>
                  </a:schemeClr>
                </a:solidFill>
              </a:rPr>
              <a:t/>
            </a:r>
            <a:br>
              <a:rPr lang="tr-TR" sz="6000" b="1" dirty="0" smtClean="0">
                <a:ln w="12700">
                  <a:solidFill>
                    <a:schemeClr val="tx2">
                      <a:satMod val="155000"/>
                    </a:schemeClr>
                  </a:solidFill>
                  <a:prstDash val="solid"/>
                </a:ln>
                <a:solidFill>
                  <a:schemeClr val="bg2">
                    <a:tint val="85000"/>
                    <a:satMod val="155000"/>
                  </a:schemeClr>
                </a:solidFill>
              </a:rPr>
            </a:br>
            <a:r>
              <a:rPr lang="tr-TR" sz="6000" b="1" dirty="0" smtClean="0">
                <a:ln w="12700">
                  <a:solidFill>
                    <a:schemeClr val="tx2">
                      <a:satMod val="155000"/>
                    </a:schemeClr>
                  </a:solidFill>
                  <a:prstDash val="solid"/>
                </a:ln>
                <a:solidFill>
                  <a:schemeClr val="bg2">
                    <a:tint val="85000"/>
                    <a:satMod val="155000"/>
                  </a:schemeClr>
                </a:solidFill>
              </a:rPr>
              <a:t/>
            </a:r>
            <a:br>
              <a:rPr lang="tr-TR" sz="6000" b="1" dirty="0" smtClean="0">
                <a:ln w="12700">
                  <a:solidFill>
                    <a:schemeClr val="tx2">
                      <a:satMod val="155000"/>
                    </a:schemeClr>
                  </a:solidFill>
                  <a:prstDash val="solid"/>
                </a:ln>
                <a:solidFill>
                  <a:schemeClr val="bg2">
                    <a:tint val="85000"/>
                    <a:satMod val="155000"/>
                  </a:schemeClr>
                </a:solidFill>
              </a:rPr>
            </a:br>
            <a:r>
              <a:rPr lang="tr-TR" sz="6000" b="1" dirty="0" smtClean="0">
                <a:ln w="12700">
                  <a:solidFill>
                    <a:schemeClr val="tx2">
                      <a:satMod val="155000"/>
                    </a:schemeClr>
                  </a:solidFill>
                  <a:prstDash val="solid"/>
                </a:ln>
                <a:solidFill>
                  <a:schemeClr val="bg2">
                    <a:tint val="85000"/>
                    <a:satMod val="155000"/>
                  </a:schemeClr>
                </a:solidFill>
              </a:rPr>
              <a:t/>
            </a:r>
            <a:br>
              <a:rPr lang="tr-TR" sz="6000" b="1" dirty="0" smtClean="0">
                <a:ln w="12700">
                  <a:solidFill>
                    <a:schemeClr val="tx2">
                      <a:satMod val="155000"/>
                    </a:schemeClr>
                  </a:solidFill>
                  <a:prstDash val="solid"/>
                </a:ln>
                <a:solidFill>
                  <a:schemeClr val="bg2">
                    <a:tint val="85000"/>
                    <a:satMod val="155000"/>
                  </a:schemeClr>
                </a:solidFill>
              </a:rPr>
            </a:br>
            <a:r>
              <a:rPr lang="tr-TR" sz="6000" b="1" dirty="0" smtClean="0">
                <a:ln w="12700">
                  <a:solidFill>
                    <a:schemeClr val="tx2">
                      <a:satMod val="155000"/>
                    </a:schemeClr>
                  </a:solidFill>
                  <a:prstDash val="solid"/>
                </a:ln>
                <a:solidFill>
                  <a:schemeClr val="bg2">
                    <a:tint val="85000"/>
                    <a:satMod val="155000"/>
                  </a:schemeClr>
                </a:solidFill>
              </a:rPr>
              <a:t/>
            </a:r>
            <a:br>
              <a:rPr lang="tr-TR" sz="6000" b="1" dirty="0" smtClean="0">
                <a:ln w="12700">
                  <a:solidFill>
                    <a:schemeClr val="tx2">
                      <a:satMod val="155000"/>
                    </a:schemeClr>
                  </a:solidFill>
                  <a:prstDash val="solid"/>
                </a:ln>
                <a:solidFill>
                  <a:schemeClr val="bg2">
                    <a:tint val="85000"/>
                    <a:satMod val="155000"/>
                  </a:schemeClr>
                </a:solidFill>
              </a:rPr>
            </a:br>
            <a:r>
              <a:rPr lang="tr-TR" sz="6000" b="1" dirty="0" smtClean="0">
                <a:ln w="12700">
                  <a:solidFill>
                    <a:schemeClr val="tx2">
                      <a:satMod val="155000"/>
                    </a:schemeClr>
                  </a:solidFill>
                  <a:prstDash val="solid"/>
                </a:ln>
                <a:solidFill>
                  <a:schemeClr val="bg2">
                    <a:tint val="85000"/>
                    <a:satMod val="155000"/>
                  </a:schemeClr>
                </a:solidFill>
              </a:rPr>
              <a:t/>
            </a:r>
            <a:br>
              <a:rPr lang="tr-TR" sz="6000" b="1" dirty="0" smtClean="0">
                <a:ln w="12700">
                  <a:solidFill>
                    <a:schemeClr val="tx2">
                      <a:satMod val="155000"/>
                    </a:schemeClr>
                  </a:solidFill>
                  <a:prstDash val="solid"/>
                </a:ln>
                <a:solidFill>
                  <a:schemeClr val="bg2">
                    <a:tint val="85000"/>
                    <a:satMod val="155000"/>
                  </a:schemeClr>
                </a:solidFill>
              </a:rPr>
            </a:br>
            <a:r>
              <a:rPr lang="tr-TR" sz="6000" b="1" dirty="0" smtClean="0">
                <a:ln w="12700">
                  <a:solidFill>
                    <a:schemeClr val="tx2">
                      <a:satMod val="155000"/>
                    </a:schemeClr>
                  </a:solidFill>
                  <a:prstDash val="solid"/>
                </a:ln>
                <a:solidFill>
                  <a:schemeClr val="bg2">
                    <a:tint val="85000"/>
                    <a:satMod val="155000"/>
                  </a:schemeClr>
                </a:solidFill>
              </a:rPr>
              <a:t/>
            </a:r>
            <a:br>
              <a:rPr lang="tr-TR" sz="6000" b="1" dirty="0" smtClean="0">
                <a:ln w="12700">
                  <a:solidFill>
                    <a:schemeClr val="tx2">
                      <a:satMod val="155000"/>
                    </a:schemeClr>
                  </a:solidFill>
                  <a:prstDash val="solid"/>
                </a:ln>
                <a:solidFill>
                  <a:schemeClr val="bg2">
                    <a:tint val="85000"/>
                    <a:satMod val="155000"/>
                  </a:schemeClr>
                </a:solidFill>
              </a:rPr>
            </a:br>
            <a:r>
              <a:rPr lang="tr-TR" sz="6000" b="1" dirty="0" smtClean="0">
                <a:ln w="12700">
                  <a:solidFill>
                    <a:schemeClr val="tx2">
                      <a:satMod val="155000"/>
                    </a:schemeClr>
                  </a:solidFill>
                  <a:prstDash val="solid"/>
                </a:ln>
                <a:solidFill>
                  <a:schemeClr val="bg2">
                    <a:tint val="85000"/>
                    <a:satMod val="155000"/>
                  </a:schemeClr>
                </a:solidFill>
              </a:rPr>
              <a:t/>
            </a:r>
            <a:br>
              <a:rPr lang="tr-TR" sz="6000" b="1" dirty="0" smtClean="0">
                <a:ln w="12700">
                  <a:solidFill>
                    <a:schemeClr val="tx2">
                      <a:satMod val="155000"/>
                    </a:schemeClr>
                  </a:solidFill>
                  <a:prstDash val="solid"/>
                </a:ln>
                <a:solidFill>
                  <a:schemeClr val="bg2">
                    <a:tint val="85000"/>
                    <a:satMod val="155000"/>
                  </a:schemeClr>
                </a:solidFill>
              </a:rPr>
            </a:br>
            <a:r>
              <a:rPr lang="tr-TR" sz="6000" b="1" dirty="0" smtClean="0">
                <a:ln w="12700">
                  <a:solidFill>
                    <a:schemeClr val="tx2">
                      <a:satMod val="155000"/>
                    </a:schemeClr>
                  </a:solidFill>
                  <a:prstDash val="solid"/>
                </a:ln>
                <a:solidFill>
                  <a:schemeClr val="bg2">
                    <a:tint val="85000"/>
                    <a:satMod val="155000"/>
                  </a:schemeClr>
                </a:solidFill>
              </a:rPr>
              <a:t/>
            </a:r>
            <a:br>
              <a:rPr lang="tr-TR" sz="6000" b="1" dirty="0" smtClean="0">
                <a:ln w="12700">
                  <a:solidFill>
                    <a:schemeClr val="tx2">
                      <a:satMod val="155000"/>
                    </a:schemeClr>
                  </a:solidFill>
                  <a:prstDash val="solid"/>
                </a:ln>
                <a:solidFill>
                  <a:schemeClr val="bg2">
                    <a:tint val="85000"/>
                    <a:satMod val="155000"/>
                  </a:schemeClr>
                </a:solidFill>
              </a:rPr>
            </a:br>
            <a:r>
              <a:rPr lang="tr-TR" sz="6000" b="1" dirty="0" smtClean="0">
                <a:ln w="12700">
                  <a:solidFill>
                    <a:schemeClr val="tx2">
                      <a:satMod val="155000"/>
                    </a:schemeClr>
                  </a:solidFill>
                  <a:prstDash val="solid"/>
                </a:ln>
                <a:solidFill>
                  <a:schemeClr val="bg2">
                    <a:tint val="85000"/>
                    <a:satMod val="155000"/>
                  </a:schemeClr>
                </a:solidFill>
              </a:rPr>
              <a:t/>
            </a:r>
            <a:br>
              <a:rPr lang="tr-TR" sz="6000" b="1" dirty="0" smtClean="0">
                <a:ln w="12700">
                  <a:solidFill>
                    <a:schemeClr val="tx2">
                      <a:satMod val="155000"/>
                    </a:schemeClr>
                  </a:solidFill>
                  <a:prstDash val="solid"/>
                </a:ln>
                <a:solidFill>
                  <a:schemeClr val="bg2">
                    <a:tint val="85000"/>
                    <a:satMod val="155000"/>
                  </a:schemeClr>
                </a:solidFill>
              </a:rPr>
            </a:br>
            <a:r>
              <a:rPr lang="tr-TR" sz="6000" b="1" dirty="0" smtClean="0">
                <a:ln w="12700">
                  <a:solidFill>
                    <a:schemeClr val="tx2">
                      <a:satMod val="155000"/>
                    </a:schemeClr>
                  </a:solidFill>
                  <a:prstDash val="solid"/>
                </a:ln>
                <a:solidFill>
                  <a:schemeClr val="bg2">
                    <a:tint val="85000"/>
                    <a:satMod val="155000"/>
                  </a:schemeClr>
                </a:solidFill>
              </a:rPr>
              <a:t/>
            </a:r>
            <a:br>
              <a:rPr lang="tr-TR" sz="6000" b="1" dirty="0" smtClean="0">
                <a:ln w="12700">
                  <a:solidFill>
                    <a:schemeClr val="tx2">
                      <a:satMod val="155000"/>
                    </a:schemeClr>
                  </a:solidFill>
                  <a:prstDash val="solid"/>
                </a:ln>
                <a:solidFill>
                  <a:schemeClr val="bg2">
                    <a:tint val="85000"/>
                    <a:satMod val="155000"/>
                  </a:schemeClr>
                </a:solidFill>
              </a:rPr>
            </a:br>
            <a:r>
              <a:rPr lang="tr-TR" sz="6000" b="1" dirty="0" smtClean="0">
                <a:ln w="12700">
                  <a:solidFill>
                    <a:schemeClr val="tx2">
                      <a:satMod val="155000"/>
                    </a:schemeClr>
                  </a:solidFill>
                  <a:prstDash val="solid"/>
                </a:ln>
                <a:solidFill>
                  <a:schemeClr val="bg2">
                    <a:tint val="85000"/>
                    <a:satMod val="155000"/>
                  </a:schemeClr>
                </a:solidFill>
              </a:rPr>
              <a:t/>
            </a:r>
            <a:br>
              <a:rPr lang="tr-TR" sz="6000" b="1" dirty="0" smtClean="0">
                <a:ln w="12700">
                  <a:solidFill>
                    <a:schemeClr val="tx2">
                      <a:satMod val="155000"/>
                    </a:schemeClr>
                  </a:solidFill>
                  <a:prstDash val="solid"/>
                </a:ln>
                <a:solidFill>
                  <a:schemeClr val="bg2">
                    <a:tint val="85000"/>
                    <a:satMod val="155000"/>
                  </a:schemeClr>
                </a:solidFill>
              </a:rPr>
            </a:br>
            <a:r>
              <a:rPr lang="tr-TR" sz="6000" b="1" dirty="0" smtClean="0">
                <a:ln w="12700">
                  <a:solidFill>
                    <a:schemeClr val="tx2">
                      <a:satMod val="155000"/>
                    </a:schemeClr>
                  </a:solidFill>
                  <a:prstDash val="solid"/>
                </a:ln>
                <a:solidFill>
                  <a:schemeClr val="bg2">
                    <a:tint val="85000"/>
                    <a:satMod val="155000"/>
                  </a:schemeClr>
                </a:solidFill>
              </a:rPr>
              <a:t/>
            </a:r>
            <a:br>
              <a:rPr lang="tr-TR" sz="6000" b="1" dirty="0" smtClean="0">
                <a:ln w="12700">
                  <a:solidFill>
                    <a:schemeClr val="tx2">
                      <a:satMod val="155000"/>
                    </a:schemeClr>
                  </a:solidFill>
                  <a:prstDash val="solid"/>
                </a:ln>
                <a:solidFill>
                  <a:schemeClr val="bg2">
                    <a:tint val="85000"/>
                    <a:satMod val="155000"/>
                  </a:schemeClr>
                </a:solidFill>
              </a:rPr>
            </a:br>
            <a:r>
              <a:rPr lang="tr-TR" sz="6000" b="1" dirty="0" smtClean="0">
                <a:ln w="12700">
                  <a:solidFill>
                    <a:schemeClr val="tx2">
                      <a:satMod val="155000"/>
                    </a:schemeClr>
                  </a:solidFill>
                  <a:prstDash val="solid"/>
                </a:ln>
                <a:solidFill>
                  <a:schemeClr val="bg2">
                    <a:tint val="85000"/>
                    <a:satMod val="155000"/>
                  </a:schemeClr>
                </a:solidFill>
              </a:rPr>
              <a:t/>
            </a:r>
            <a:br>
              <a:rPr lang="tr-TR" sz="6000" b="1" dirty="0" smtClean="0">
                <a:ln w="12700">
                  <a:solidFill>
                    <a:schemeClr val="tx2">
                      <a:satMod val="155000"/>
                    </a:schemeClr>
                  </a:solidFill>
                  <a:prstDash val="solid"/>
                </a:ln>
                <a:solidFill>
                  <a:schemeClr val="bg2">
                    <a:tint val="85000"/>
                    <a:satMod val="155000"/>
                  </a:schemeClr>
                </a:solidFill>
              </a:rPr>
            </a:br>
            <a:r>
              <a:rPr lang="tr-TR" sz="6000" b="1" dirty="0" smtClean="0">
                <a:ln w="12700">
                  <a:solidFill>
                    <a:schemeClr val="tx2">
                      <a:satMod val="155000"/>
                    </a:schemeClr>
                  </a:solidFill>
                  <a:prstDash val="solid"/>
                </a:ln>
                <a:solidFill>
                  <a:schemeClr val="bg2">
                    <a:tint val="85000"/>
                    <a:satMod val="155000"/>
                  </a:schemeClr>
                </a:solidFill>
              </a:rPr>
              <a:t>BEDEN EĞİTİMİ VE SPOR        YÜKSEKOKULU </a:t>
            </a:r>
            <a:r>
              <a:rPr lang="tr-TR" b="1" dirty="0" smtClean="0">
                <a:ln w="12700">
                  <a:solidFill>
                    <a:schemeClr val="tx2">
                      <a:satMod val="155000"/>
                    </a:schemeClr>
                  </a:solidFill>
                  <a:prstDash val="solid"/>
                </a:ln>
                <a:solidFill>
                  <a:schemeClr val="bg2">
                    <a:tint val="85000"/>
                    <a:satMod val="155000"/>
                  </a:schemeClr>
                </a:solidFill>
              </a:rPr>
              <a:t/>
            </a:r>
            <a:br>
              <a:rPr lang="tr-TR" b="1" dirty="0" smtClean="0">
                <a:ln w="12700">
                  <a:solidFill>
                    <a:schemeClr val="tx2">
                      <a:satMod val="155000"/>
                    </a:schemeClr>
                  </a:solidFill>
                  <a:prstDash val="solid"/>
                </a:ln>
                <a:solidFill>
                  <a:schemeClr val="bg2">
                    <a:tint val="85000"/>
                    <a:satMod val="155000"/>
                  </a:schemeClr>
                </a:solidFill>
              </a:rPr>
            </a:br>
            <a:endParaRPr lang="tr-TR" b="1" dirty="0">
              <a:ln w="12700">
                <a:solidFill>
                  <a:schemeClr val="tx2">
                    <a:satMod val="155000"/>
                  </a:schemeClr>
                </a:solidFill>
                <a:prstDash val="solid"/>
              </a:ln>
              <a:solidFill>
                <a:schemeClr val="bg2">
                  <a:tint val="85000"/>
                  <a:satMod val="155000"/>
                </a:schemeClr>
              </a:solidFill>
            </a:endParaRPr>
          </a:p>
        </p:txBody>
      </p:sp>
      <p:sp>
        <p:nvSpPr>
          <p:cNvPr id="3" name="2 İçerik Yer Tutucusu"/>
          <p:cNvSpPr>
            <a:spLocks noGrp="1"/>
          </p:cNvSpPr>
          <p:nvPr>
            <p:ph idx="1"/>
          </p:nvPr>
        </p:nvSpPr>
        <p:spPr>
          <a:xfrm>
            <a:off x="467544" y="3140969"/>
            <a:ext cx="8229600" cy="1977083"/>
          </a:xfrm>
        </p:spPr>
        <p:txBody>
          <a:bodyPr/>
          <a:lstStyle/>
          <a:p>
            <a:pPr>
              <a:buNone/>
            </a:pPr>
            <a:r>
              <a:rPr lang="tr-TR" b="1" dirty="0" smtClean="0">
                <a:solidFill>
                  <a:schemeClr val="accent1"/>
                </a:solidFill>
              </a:rPr>
              <a:t>        </a:t>
            </a:r>
            <a:endParaRPr lang="tr-TR" dirty="0">
              <a:solidFill>
                <a:schemeClr val="accent1"/>
              </a:solidFill>
              <a:effectLst>
                <a:outerShdw blurRad="50800" dist="38100" dir="10800000" algn="r" rotWithShape="0">
                  <a:prstClr val="black">
                    <a:alpha val="40000"/>
                  </a:prstClr>
                </a:outerShdw>
              </a:effectLst>
            </a:endParaRPr>
          </a:p>
          <a:p>
            <a:endParaRPr lang="tr-TR" dirty="0"/>
          </a:p>
        </p:txBody>
      </p:sp>
      <p:pic>
        <p:nvPicPr>
          <p:cNvPr id="4" name="3 İçerik Yer Tutucusu"/>
          <p:cNvPicPr>
            <a:picLocks/>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1043608" y="620688"/>
            <a:ext cx="7272808" cy="2232248"/>
          </a:xfrm>
          <a:prstGeom prst="rect">
            <a:avLst/>
          </a:prstGeom>
          <a:noFill/>
          <a:ln>
            <a:noFill/>
          </a:ln>
        </p:spPr>
      </p:pic>
    </p:spTree>
  </p:cSld>
  <p:clrMapOvr>
    <a:masterClrMapping/>
  </p:clrMapOvr>
  <p:transition spd="med">
    <p:dissolv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idx="1"/>
          </p:nvPr>
        </p:nvSpPr>
        <p:spPr>
          <a:xfrm>
            <a:off x="428597" y="785794"/>
            <a:ext cx="8258204" cy="5538806"/>
          </a:xfrm>
        </p:spPr>
        <p:txBody>
          <a:bodyPr>
            <a:normAutofit/>
          </a:bodyPr>
          <a:lstStyle/>
          <a:p>
            <a:pPr algn="ctr">
              <a:buNone/>
            </a:pPr>
            <a:r>
              <a:rPr lang="tr-TR" sz="1800" b="1" u="sng" dirty="0" smtClean="0"/>
              <a:t>Yüksekokul Müdür ü</a:t>
            </a:r>
            <a:endParaRPr lang="tr-TR" sz="1800" dirty="0" smtClean="0"/>
          </a:p>
          <a:p>
            <a:pPr algn="ctr">
              <a:buNone/>
            </a:pPr>
            <a:r>
              <a:rPr lang="tr-TR" sz="1800" dirty="0" smtClean="0"/>
              <a:t>Yrd.Doç Dr. Veysel OKÇU</a:t>
            </a:r>
          </a:p>
          <a:p>
            <a:pPr algn="ctr">
              <a:buNone/>
            </a:pPr>
            <a:endParaRPr lang="tr-TR" sz="1800" b="1" u="sng" dirty="0" smtClean="0"/>
          </a:p>
          <a:p>
            <a:pPr algn="ctr">
              <a:buNone/>
            </a:pPr>
            <a:endParaRPr lang="tr-TR" sz="1800" b="1" u="sng" dirty="0" smtClean="0"/>
          </a:p>
          <a:p>
            <a:pPr algn="ctr">
              <a:buNone/>
            </a:pPr>
            <a:endParaRPr lang="tr-TR" sz="1800" b="1" u="sng" dirty="0" smtClean="0"/>
          </a:p>
          <a:p>
            <a:pPr algn="ctr">
              <a:buNone/>
            </a:pPr>
            <a:endParaRPr lang="tr-TR" sz="1800" b="1" u="sng" dirty="0" smtClean="0"/>
          </a:p>
          <a:p>
            <a:pPr algn="ctr">
              <a:buNone/>
            </a:pPr>
            <a:endParaRPr lang="tr-TR" sz="1800" b="1" u="sng" dirty="0" smtClean="0"/>
          </a:p>
          <a:p>
            <a:pPr algn="ctr">
              <a:buNone/>
            </a:pPr>
            <a:endParaRPr lang="tr-TR" sz="1800" b="1" u="sng" dirty="0" smtClean="0"/>
          </a:p>
          <a:p>
            <a:pPr>
              <a:buNone/>
            </a:pPr>
            <a:endParaRPr lang="tr-TR" sz="1800" b="1" u="sng" dirty="0" smtClean="0"/>
          </a:p>
          <a:p>
            <a:pPr>
              <a:buNone/>
            </a:pPr>
            <a:r>
              <a:rPr lang="tr-TR" sz="1800" b="1" dirty="0" smtClean="0"/>
              <a:t>     </a:t>
            </a:r>
            <a:r>
              <a:rPr lang="tr-TR" sz="1800" b="1" u="sng" dirty="0" smtClean="0"/>
              <a:t>Müdür Yardımcısı</a:t>
            </a:r>
            <a:endParaRPr lang="tr-TR" sz="1800" u="sng" dirty="0" smtClean="0"/>
          </a:p>
          <a:p>
            <a:pPr>
              <a:buNone/>
            </a:pPr>
            <a:r>
              <a:rPr lang="tr-TR" sz="1800" dirty="0" smtClean="0"/>
              <a:t>Yrd. Doç. Dr. Mehmet EFE                                              </a:t>
            </a:r>
            <a:r>
              <a:rPr lang="tr-TR" sz="1800" b="1" u="sng" dirty="0" smtClean="0"/>
              <a:t>Yüksekokul Sekreteri</a:t>
            </a:r>
          </a:p>
          <a:p>
            <a:pPr algn="ctr">
              <a:buNone/>
            </a:pPr>
            <a:r>
              <a:rPr lang="tr-TR" sz="1800" dirty="0" smtClean="0"/>
              <a:t>                                                                                     M. Selami ERMAN</a:t>
            </a:r>
          </a:p>
          <a:p>
            <a:pPr>
              <a:buNone/>
            </a:pPr>
            <a:endParaRPr lang="tr-TR" dirty="0" smtClean="0"/>
          </a:p>
          <a:p>
            <a:endParaRPr lang="tr-TR" dirty="0" smtClean="0"/>
          </a:p>
          <a:p>
            <a:endParaRPr lang="tr-TR" dirty="0" smtClean="0"/>
          </a:p>
          <a:p>
            <a:endParaRPr lang="tr-TR" dirty="0"/>
          </a:p>
        </p:txBody>
      </p:sp>
      <p:pic>
        <p:nvPicPr>
          <p:cNvPr id="9" name="8 Resim" descr="C:\Users\Personel_\Desktop\A0051_20134213337135.jpg"/>
          <p:cNvPicPr/>
          <p:nvPr/>
        </p:nvPicPr>
        <p:blipFill>
          <a:blip r:embed="rId2" cstate="print"/>
          <a:srcRect/>
          <a:stretch>
            <a:fillRect/>
          </a:stretch>
        </p:blipFill>
        <p:spPr bwMode="auto">
          <a:xfrm>
            <a:off x="3571868" y="1428736"/>
            <a:ext cx="1928827" cy="1352192"/>
          </a:xfrm>
          <a:prstGeom prst="rect">
            <a:avLst/>
          </a:prstGeom>
          <a:noFill/>
          <a:ln w="9525">
            <a:noFill/>
            <a:miter lim="800000"/>
            <a:headEnd/>
            <a:tailEnd/>
          </a:ln>
        </p:spPr>
      </p:pic>
      <p:pic>
        <p:nvPicPr>
          <p:cNvPr id="11" name="10 Resim" descr="C:\Users\Personel_\Desktop\A0758_2014326114438427.jpg"/>
          <p:cNvPicPr/>
          <p:nvPr/>
        </p:nvPicPr>
        <p:blipFill>
          <a:blip r:embed="rId3" cstate="print"/>
          <a:srcRect b="10186"/>
          <a:stretch>
            <a:fillRect/>
          </a:stretch>
        </p:blipFill>
        <p:spPr bwMode="auto">
          <a:xfrm>
            <a:off x="1043609" y="4581128"/>
            <a:ext cx="1385251" cy="1500198"/>
          </a:xfrm>
          <a:prstGeom prst="rect">
            <a:avLst/>
          </a:prstGeom>
          <a:noFill/>
          <a:ln w="9525">
            <a:noFill/>
            <a:miter lim="800000"/>
            <a:headEnd/>
            <a:tailEnd/>
          </a:ln>
        </p:spPr>
      </p:pic>
      <p:pic>
        <p:nvPicPr>
          <p:cNvPr id="12" name="11 Resim" descr="C:\Users\Personel_\Desktop\B0685_201451285719982.jpg"/>
          <p:cNvPicPr/>
          <p:nvPr/>
        </p:nvPicPr>
        <p:blipFill>
          <a:blip r:embed="rId4" cstate="print"/>
          <a:srcRect/>
          <a:stretch>
            <a:fillRect/>
          </a:stretch>
        </p:blipFill>
        <p:spPr bwMode="auto">
          <a:xfrm>
            <a:off x="6444208" y="4725145"/>
            <a:ext cx="1285885" cy="1357322"/>
          </a:xfrm>
          <a:prstGeom prst="rect">
            <a:avLst/>
          </a:prstGeom>
          <a:noFill/>
          <a:ln w="9525">
            <a:noFill/>
            <a:miter lim="800000"/>
            <a:headEnd/>
            <a:tailEnd/>
          </a:ln>
        </p:spPr>
      </p:pic>
    </p:spTree>
  </p:cSld>
  <p:clrMapOvr>
    <a:masterClrMapping/>
  </p:clrMapOvr>
  <p:transition spd="med">
    <p:wip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457200" y="357166"/>
            <a:ext cx="8229600" cy="1489922"/>
          </a:xfrm>
        </p:spPr>
        <p:txBody>
          <a:bodyPr>
            <a:normAutofit fontScale="90000"/>
          </a:bodyPr>
          <a:lstStyle/>
          <a:p>
            <a:pPr algn="ctr"/>
            <a:r>
              <a:rPr lang="tr-TR" dirty="0" smtClean="0"/>
              <a:t/>
            </a:r>
            <a:br>
              <a:rPr lang="tr-TR" dirty="0" smtClean="0"/>
            </a:br>
            <a:r>
              <a:rPr lang="tr-TR" sz="5400" dirty="0" smtClean="0"/>
              <a:t> Beden Eğitimi ve Spor Öğretmenliği Bölümü </a:t>
            </a:r>
            <a:endParaRPr lang="tr-TR" dirty="0"/>
          </a:p>
        </p:txBody>
      </p:sp>
      <p:sp>
        <p:nvSpPr>
          <p:cNvPr id="3" name="2 İçerik Yer Tutucusu"/>
          <p:cNvSpPr>
            <a:spLocks noGrp="1"/>
          </p:cNvSpPr>
          <p:nvPr>
            <p:ph idx="1"/>
          </p:nvPr>
        </p:nvSpPr>
        <p:spPr>
          <a:xfrm>
            <a:off x="457200" y="1935480"/>
            <a:ext cx="8229600" cy="4517856"/>
          </a:xfrm>
        </p:spPr>
        <p:txBody>
          <a:bodyPr>
            <a:normAutofit/>
          </a:bodyPr>
          <a:lstStyle/>
          <a:p>
            <a:pPr>
              <a:buNone/>
            </a:pPr>
            <a:r>
              <a:rPr lang="tr-TR" sz="1600" dirty="0" smtClean="0"/>
              <a:t>Yrd. Doç. Dr. Rasim TÖSTEN     Yrd. Doç. Dr. Varol TUTAL          Yrd. Doç. Dr. Mehmet EFE</a:t>
            </a:r>
          </a:p>
          <a:p>
            <a:pPr>
              <a:buNone/>
            </a:pPr>
            <a:endParaRPr lang="tr-TR" dirty="0" smtClean="0"/>
          </a:p>
          <a:p>
            <a:pPr>
              <a:buNone/>
            </a:pPr>
            <a:endParaRPr lang="tr-TR" dirty="0" smtClean="0"/>
          </a:p>
          <a:p>
            <a:pPr>
              <a:buNone/>
            </a:pPr>
            <a:endParaRPr lang="tr-TR" dirty="0" smtClean="0"/>
          </a:p>
          <a:p>
            <a:pPr>
              <a:buNone/>
            </a:pPr>
            <a:endParaRPr lang="tr-TR" sz="1800" dirty="0" smtClean="0"/>
          </a:p>
          <a:p>
            <a:pPr>
              <a:buNone/>
            </a:pPr>
            <a:r>
              <a:rPr lang="tr-TR" sz="1200" dirty="0" smtClean="0"/>
              <a:t>                                                                                       </a:t>
            </a:r>
          </a:p>
          <a:p>
            <a:pPr>
              <a:buNone/>
            </a:pPr>
            <a:endParaRPr lang="tr-TR" sz="1200" dirty="0" smtClean="0"/>
          </a:p>
          <a:p>
            <a:pPr>
              <a:buNone/>
            </a:pPr>
            <a:endParaRPr lang="tr-TR" sz="1200" dirty="0" smtClean="0"/>
          </a:p>
          <a:p>
            <a:pPr>
              <a:buNone/>
            </a:pPr>
            <a:r>
              <a:rPr lang="tr-TR" sz="1200" dirty="0" smtClean="0"/>
              <a:t>   </a:t>
            </a:r>
            <a:r>
              <a:rPr lang="tr-TR" sz="1400" dirty="0" smtClean="0"/>
              <a:t>Arş.Gör. Yunus Emre YARAYAN            </a:t>
            </a:r>
            <a:r>
              <a:rPr lang="tr-TR" sz="1400" dirty="0" err="1" smtClean="0"/>
              <a:t>Öğr</a:t>
            </a:r>
            <a:r>
              <a:rPr lang="tr-TR" sz="1400" dirty="0" smtClean="0"/>
              <a:t>. Gör. Servet REYHAN                        </a:t>
            </a:r>
            <a:r>
              <a:rPr lang="tr-TR" sz="1400" dirty="0" err="1" smtClean="0"/>
              <a:t>Öğr</a:t>
            </a:r>
            <a:r>
              <a:rPr lang="tr-TR" sz="1400" dirty="0" smtClean="0"/>
              <a:t>. Gör. Yusuf SOYLU</a:t>
            </a:r>
            <a:endParaRPr lang="tr-TR" sz="1400" dirty="0"/>
          </a:p>
        </p:txBody>
      </p:sp>
      <p:pic>
        <p:nvPicPr>
          <p:cNvPr id="6" name="5 Resim" descr="C:\Users\Personel_\Desktop\Yrd.Doç.Dr. Rasim TÖSTEN FOTO.jpg"/>
          <p:cNvPicPr/>
          <p:nvPr/>
        </p:nvPicPr>
        <p:blipFill>
          <a:blip r:embed="rId2" cstate="print"/>
          <a:srcRect/>
          <a:stretch>
            <a:fillRect/>
          </a:stretch>
        </p:blipFill>
        <p:spPr bwMode="auto">
          <a:xfrm>
            <a:off x="928663" y="2571745"/>
            <a:ext cx="1364723" cy="1561381"/>
          </a:xfrm>
          <a:prstGeom prst="rect">
            <a:avLst/>
          </a:prstGeom>
          <a:noFill/>
          <a:ln w="9525">
            <a:noFill/>
            <a:miter lim="800000"/>
            <a:headEnd/>
            <a:tailEnd/>
          </a:ln>
        </p:spPr>
      </p:pic>
      <p:pic>
        <p:nvPicPr>
          <p:cNvPr id="8" name="7 Resim" descr="C:\Users\Personel_\Desktop\A0758_2014326114438427.jpg"/>
          <p:cNvPicPr/>
          <p:nvPr/>
        </p:nvPicPr>
        <p:blipFill>
          <a:blip r:embed="rId3" cstate="print"/>
          <a:srcRect b="10186"/>
          <a:stretch>
            <a:fillRect/>
          </a:stretch>
        </p:blipFill>
        <p:spPr bwMode="auto">
          <a:xfrm>
            <a:off x="6804249" y="2492896"/>
            <a:ext cx="1385251" cy="1500198"/>
          </a:xfrm>
          <a:prstGeom prst="rect">
            <a:avLst/>
          </a:prstGeom>
          <a:noFill/>
          <a:ln w="9525">
            <a:noFill/>
            <a:miter lim="800000"/>
            <a:headEnd/>
            <a:tailEnd/>
          </a:ln>
        </p:spPr>
      </p:pic>
      <p:pic>
        <p:nvPicPr>
          <p:cNvPr id="7" name="6 Resim" descr="http://www.siirt.edu.tr/personelresim/yeni/A0829_2015323154626755.jpg"/>
          <p:cNvPicPr/>
          <p:nvPr/>
        </p:nvPicPr>
        <p:blipFill>
          <a:blip r:embed="rId4" cstate="print"/>
          <a:srcRect/>
          <a:stretch>
            <a:fillRect/>
          </a:stretch>
        </p:blipFill>
        <p:spPr bwMode="auto">
          <a:xfrm>
            <a:off x="4000496" y="2500306"/>
            <a:ext cx="1267632" cy="1567862"/>
          </a:xfrm>
          <a:prstGeom prst="rect">
            <a:avLst/>
          </a:prstGeom>
          <a:noFill/>
          <a:ln w="9525">
            <a:noFill/>
            <a:miter lim="800000"/>
            <a:headEnd/>
            <a:tailEnd/>
          </a:ln>
        </p:spPr>
      </p:pic>
      <p:pic>
        <p:nvPicPr>
          <p:cNvPr id="27650" name="Picture 2" descr="http://besyo.siirt.edu.tr/foto/userfoto/2016729151128855.jpg"/>
          <p:cNvPicPr>
            <a:picLocks noChangeAspect="1" noChangeArrowheads="1"/>
          </p:cNvPicPr>
          <p:nvPr/>
        </p:nvPicPr>
        <p:blipFill>
          <a:blip r:embed="rId5" cstate="print"/>
          <a:srcRect/>
          <a:stretch>
            <a:fillRect/>
          </a:stretch>
        </p:blipFill>
        <p:spPr bwMode="auto">
          <a:xfrm>
            <a:off x="971600" y="5013177"/>
            <a:ext cx="1656184" cy="1581175"/>
          </a:xfrm>
          <a:prstGeom prst="rect">
            <a:avLst/>
          </a:prstGeom>
          <a:noFill/>
        </p:spPr>
      </p:pic>
      <p:pic>
        <p:nvPicPr>
          <p:cNvPr id="10" name="9 Resim" descr="C:\Users\Personel_\Desktop\A0653_2013813144256115.jpg"/>
          <p:cNvPicPr/>
          <p:nvPr/>
        </p:nvPicPr>
        <p:blipFill>
          <a:blip r:embed="rId6" cstate="print"/>
          <a:srcRect/>
          <a:stretch>
            <a:fillRect/>
          </a:stretch>
        </p:blipFill>
        <p:spPr bwMode="auto">
          <a:xfrm>
            <a:off x="3923929" y="5013177"/>
            <a:ext cx="1500199" cy="1571636"/>
          </a:xfrm>
          <a:prstGeom prst="rect">
            <a:avLst/>
          </a:prstGeom>
          <a:noFill/>
          <a:ln w="9525">
            <a:noFill/>
            <a:miter lim="800000"/>
            <a:headEnd/>
            <a:tailEnd/>
          </a:ln>
        </p:spPr>
      </p:pic>
      <p:pic>
        <p:nvPicPr>
          <p:cNvPr id="11" name="10 Resim" descr="http://besyo.siirt.edu.tr/foto/userfoto/unnamed.jpg201732910175720.jpg"/>
          <p:cNvPicPr/>
          <p:nvPr/>
        </p:nvPicPr>
        <p:blipFill>
          <a:blip r:embed="rId7" cstate="print"/>
          <a:srcRect/>
          <a:stretch>
            <a:fillRect/>
          </a:stretch>
        </p:blipFill>
        <p:spPr bwMode="auto">
          <a:xfrm>
            <a:off x="6732240" y="5085185"/>
            <a:ext cx="1584176" cy="1440160"/>
          </a:xfrm>
          <a:prstGeom prst="rect">
            <a:avLst/>
          </a:prstGeom>
          <a:noFill/>
          <a:ln w="9525">
            <a:noFill/>
            <a:miter lim="800000"/>
            <a:headEnd/>
            <a:tailEnd/>
          </a:ln>
        </p:spPr>
      </p:pic>
    </p:spTree>
  </p:cSld>
  <p:clrMapOvr>
    <a:masterClrMapping/>
  </p:clrMapOvr>
  <p:transition spd="med">
    <p:wip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457200" y="500042"/>
            <a:ext cx="8229600" cy="1071570"/>
          </a:xfrm>
        </p:spPr>
        <p:txBody>
          <a:bodyPr>
            <a:normAutofit/>
          </a:bodyPr>
          <a:lstStyle/>
          <a:p>
            <a:pPr algn="ctr"/>
            <a:r>
              <a:rPr lang="tr-TR" sz="5400" dirty="0" smtClean="0"/>
              <a:t>Spor Yöneticiliği Bölümü</a:t>
            </a:r>
            <a:endParaRPr lang="tr-TR" dirty="0"/>
          </a:p>
        </p:txBody>
      </p:sp>
      <p:pic>
        <p:nvPicPr>
          <p:cNvPr id="4" name="3 İçerik Yer Tutucusu" descr="C:\Users\Personel_\Desktop\A767_201451283934319.jpg"/>
          <p:cNvPicPr>
            <a:picLocks noGrp="1"/>
          </p:cNvPicPr>
          <p:nvPr>
            <p:ph idx="1"/>
          </p:nvPr>
        </p:nvPicPr>
        <p:blipFill>
          <a:blip r:embed="rId2" cstate="print"/>
          <a:srcRect/>
          <a:stretch>
            <a:fillRect/>
          </a:stretch>
        </p:blipFill>
        <p:spPr bwMode="auto">
          <a:xfrm>
            <a:off x="6516218" y="2492897"/>
            <a:ext cx="1500199" cy="1558127"/>
          </a:xfrm>
          <a:prstGeom prst="rect">
            <a:avLst/>
          </a:prstGeom>
          <a:noFill/>
          <a:ln w="9525">
            <a:noFill/>
            <a:miter lim="800000"/>
            <a:headEnd/>
            <a:tailEnd/>
          </a:ln>
        </p:spPr>
      </p:pic>
      <p:sp>
        <p:nvSpPr>
          <p:cNvPr id="5" name="4 Dikdörtgen"/>
          <p:cNvSpPr/>
          <p:nvPr/>
        </p:nvSpPr>
        <p:spPr>
          <a:xfrm>
            <a:off x="5292080" y="1500175"/>
            <a:ext cx="3672408" cy="923330"/>
          </a:xfrm>
          <a:prstGeom prst="rect">
            <a:avLst/>
          </a:prstGeom>
        </p:spPr>
        <p:txBody>
          <a:bodyPr wrap="square">
            <a:spAutoFit/>
          </a:bodyPr>
          <a:lstStyle/>
          <a:p>
            <a:r>
              <a:rPr lang="tr-TR" dirty="0" smtClean="0"/>
              <a:t>      Yrd. Doç. Dr. Vedat MUTLU</a:t>
            </a:r>
          </a:p>
          <a:p>
            <a:pPr algn="ctr"/>
            <a:r>
              <a:rPr lang="tr-TR" dirty="0" smtClean="0"/>
              <a:t> Bölüm Başkanı</a:t>
            </a:r>
          </a:p>
          <a:p>
            <a:pPr algn="ctr"/>
            <a:endParaRPr lang="tr-TR" dirty="0"/>
          </a:p>
        </p:txBody>
      </p:sp>
      <p:pic>
        <p:nvPicPr>
          <p:cNvPr id="8" name="7 Resim" descr="http://www.siirt.edu.tr/personelresim/yeni/A0841_201541514507918.jpg"/>
          <p:cNvPicPr/>
          <p:nvPr/>
        </p:nvPicPr>
        <p:blipFill>
          <a:blip r:embed="rId3" cstate="print"/>
          <a:srcRect/>
          <a:stretch>
            <a:fillRect/>
          </a:stretch>
        </p:blipFill>
        <p:spPr bwMode="auto">
          <a:xfrm>
            <a:off x="899593" y="2492896"/>
            <a:ext cx="1365993" cy="1551056"/>
          </a:xfrm>
          <a:prstGeom prst="rect">
            <a:avLst/>
          </a:prstGeom>
          <a:noFill/>
          <a:ln w="9525">
            <a:noFill/>
            <a:miter lim="800000"/>
            <a:headEnd/>
            <a:tailEnd/>
          </a:ln>
        </p:spPr>
      </p:pic>
      <p:sp>
        <p:nvSpPr>
          <p:cNvPr id="11" name="10 Dikdörtgen"/>
          <p:cNvSpPr/>
          <p:nvPr/>
        </p:nvSpPr>
        <p:spPr>
          <a:xfrm>
            <a:off x="395537" y="1700809"/>
            <a:ext cx="3462084" cy="369332"/>
          </a:xfrm>
          <a:prstGeom prst="rect">
            <a:avLst/>
          </a:prstGeom>
        </p:spPr>
        <p:txBody>
          <a:bodyPr wrap="square">
            <a:spAutoFit/>
          </a:bodyPr>
          <a:lstStyle/>
          <a:p>
            <a:r>
              <a:rPr lang="tr-TR" dirty="0" smtClean="0"/>
              <a:t>Yrd. Doç. Dr. Metin BAYRAK</a:t>
            </a:r>
          </a:p>
        </p:txBody>
      </p:sp>
      <p:pic>
        <p:nvPicPr>
          <p:cNvPr id="13" name="12 Resim" descr="C:\Users\Personel_\Desktop\A0813_201412415475768.jpg"/>
          <p:cNvPicPr/>
          <p:nvPr/>
        </p:nvPicPr>
        <p:blipFill>
          <a:blip r:embed="rId4" cstate="print"/>
          <a:srcRect/>
          <a:stretch>
            <a:fillRect/>
          </a:stretch>
        </p:blipFill>
        <p:spPr bwMode="auto">
          <a:xfrm>
            <a:off x="6588225" y="4941168"/>
            <a:ext cx="1500199" cy="1500198"/>
          </a:xfrm>
          <a:prstGeom prst="rect">
            <a:avLst/>
          </a:prstGeom>
          <a:noFill/>
          <a:ln w="9525">
            <a:noFill/>
            <a:miter lim="800000"/>
            <a:headEnd/>
            <a:tailEnd/>
          </a:ln>
        </p:spPr>
      </p:pic>
      <p:sp>
        <p:nvSpPr>
          <p:cNvPr id="14" name="13 Dikdörtgen"/>
          <p:cNvSpPr/>
          <p:nvPr/>
        </p:nvSpPr>
        <p:spPr>
          <a:xfrm>
            <a:off x="5796136" y="4143381"/>
            <a:ext cx="2736304" cy="646331"/>
          </a:xfrm>
          <a:prstGeom prst="rect">
            <a:avLst/>
          </a:prstGeom>
        </p:spPr>
        <p:txBody>
          <a:bodyPr wrap="square">
            <a:spAutoFit/>
          </a:bodyPr>
          <a:lstStyle/>
          <a:p>
            <a:pPr>
              <a:buNone/>
            </a:pPr>
            <a:r>
              <a:rPr lang="tr-TR" dirty="0" smtClean="0"/>
              <a:t>                  Arş. Gör.</a:t>
            </a:r>
          </a:p>
          <a:p>
            <a:pPr>
              <a:buNone/>
            </a:pPr>
            <a:r>
              <a:rPr lang="tr-TR" dirty="0" smtClean="0"/>
              <a:t>              Erhan ŞAHİN                      </a:t>
            </a:r>
          </a:p>
        </p:txBody>
      </p:sp>
      <p:pic>
        <p:nvPicPr>
          <p:cNvPr id="29698" name="Picture 2" descr="http://besyo.siirt.edu.tr/foto/userfoto/001.jpg201741182510582.jpg"/>
          <p:cNvPicPr>
            <a:picLocks noChangeAspect="1" noChangeArrowheads="1"/>
          </p:cNvPicPr>
          <p:nvPr/>
        </p:nvPicPr>
        <p:blipFill>
          <a:blip r:embed="rId5" cstate="print"/>
          <a:srcRect/>
          <a:stretch>
            <a:fillRect/>
          </a:stretch>
        </p:blipFill>
        <p:spPr bwMode="auto">
          <a:xfrm>
            <a:off x="899592" y="4869160"/>
            <a:ext cx="1512168" cy="1584176"/>
          </a:xfrm>
          <a:prstGeom prst="rect">
            <a:avLst/>
          </a:prstGeom>
          <a:noFill/>
        </p:spPr>
      </p:pic>
      <p:sp>
        <p:nvSpPr>
          <p:cNvPr id="12" name="11 Dikdörtgen"/>
          <p:cNvSpPr/>
          <p:nvPr/>
        </p:nvSpPr>
        <p:spPr>
          <a:xfrm rot="10800000" flipV="1">
            <a:off x="323528" y="4149080"/>
            <a:ext cx="2736304" cy="646331"/>
          </a:xfrm>
          <a:prstGeom prst="rect">
            <a:avLst/>
          </a:prstGeom>
        </p:spPr>
        <p:txBody>
          <a:bodyPr wrap="square">
            <a:spAutoFit/>
          </a:bodyPr>
          <a:lstStyle/>
          <a:p>
            <a:r>
              <a:rPr lang="tr-TR" dirty="0" smtClean="0"/>
              <a:t>            Arş. Gör. </a:t>
            </a:r>
          </a:p>
          <a:p>
            <a:r>
              <a:rPr lang="tr-TR" dirty="0" smtClean="0"/>
              <a:t>     </a:t>
            </a:r>
            <a:r>
              <a:rPr lang="tr-TR" dirty="0" err="1" smtClean="0"/>
              <a:t>Abdulkadir</a:t>
            </a:r>
            <a:r>
              <a:rPr lang="tr-TR" dirty="0" smtClean="0"/>
              <a:t> EKİN</a:t>
            </a:r>
            <a:endParaRPr lang="tr-TR" dirty="0"/>
          </a:p>
        </p:txBody>
      </p:sp>
    </p:spTree>
  </p:cSld>
  <p:clrMapOvr>
    <a:masterClrMapping/>
  </p:clrMapOvr>
  <p:transition spd="med">
    <p:wip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457200" y="500043"/>
            <a:ext cx="8229600" cy="785818"/>
          </a:xfrm>
        </p:spPr>
        <p:txBody>
          <a:bodyPr>
            <a:normAutofit/>
          </a:bodyPr>
          <a:lstStyle/>
          <a:p>
            <a:pPr algn="ctr"/>
            <a:r>
              <a:rPr lang="tr-TR" sz="4000" dirty="0" smtClean="0"/>
              <a:t>Antrenörlük Eğitimi Bölümü</a:t>
            </a:r>
            <a:endParaRPr lang="tr-TR" sz="4000" dirty="0"/>
          </a:p>
        </p:txBody>
      </p:sp>
      <p:sp>
        <p:nvSpPr>
          <p:cNvPr id="3" name="2 İçerik Yer Tutucusu"/>
          <p:cNvSpPr>
            <a:spLocks noGrp="1"/>
          </p:cNvSpPr>
          <p:nvPr>
            <p:ph idx="1"/>
          </p:nvPr>
        </p:nvSpPr>
        <p:spPr>
          <a:xfrm>
            <a:off x="457200" y="1428736"/>
            <a:ext cx="8229600" cy="4895864"/>
          </a:xfrm>
        </p:spPr>
        <p:txBody>
          <a:bodyPr/>
          <a:lstStyle/>
          <a:p>
            <a:pPr>
              <a:buNone/>
            </a:pPr>
            <a:endParaRPr lang="tr-TR" sz="1400" dirty="0" smtClean="0"/>
          </a:p>
          <a:p>
            <a:pPr algn="ctr">
              <a:buNone/>
            </a:pPr>
            <a:r>
              <a:rPr lang="tr-TR" sz="1400" dirty="0" smtClean="0"/>
              <a:t>                                                                                                      </a:t>
            </a:r>
          </a:p>
          <a:p>
            <a:pPr>
              <a:buNone/>
            </a:pPr>
            <a:r>
              <a:rPr lang="tr-TR" sz="1400" dirty="0" smtClean="0"/>
              <a:t>Yrd. Doç. Dr. Hüseyin Nasip ÖZALTAŞ                                                    Yrd. Doç. Dr. </a:t>
            </a:r>
            <a:r>
              <a:rPr lang="tr-TR" sz="1400" dirty="0" err="1" smtClean="0"/>
              <a:t>Erşan</a:t>
            </a:r>
            <a:r>
              <a:rPr lang="tr-TR" sz="1400" dirty="0" smtClean="0"/>
              <a:t> ARSLAN</a:t>
            </a:r>
          </a:p>
          <a:p>
            <a:pPr>
              <a:buNone/>
            </a:pPr>
            <a:endParaRPr lang="tr-TR" sz="1400" dirty="0" smtClean="0"/>
          </a:p>
          <a:p>
            <a:pPr>
              <a:buNone/>
            </a:pPr>
            <a:endParaRPr lang="tr-TR" dirty="0"/>
          </a:p>
        </p:txBody>
      </p:sp>
      <p:pic>
        <p:nvPicPr>
          <p:cNvPr id="5" name="4 Resim" descr="C:\Users\Personel_\Desktop\Yrd.Doç.Dr. Hüseyin Nasip ÖZALTAŞ FOTO.png"/>
          <p:cNvPicPr/>
          <p:nvPr/>
        </p:nvPicPr>
        <p:blipFill>
          <a:blip r:embed="rId2" cstate="print"/>
          <a:srcRect/>
          <a:stretch>
            <a:fillRect/>
          </a:stretch>
        </p:blipFill>
        <p:spPr bwMode="auto">
          <a:xfrm>
            <a:off x="1187625" y="2492897"/>
            <a:ext cx="1364723" cy="1569013"/>
          </a:xfrm>
          <a:prstGeom prst="rect">
            <a:avLst/>
          </a:prstGeom>
          <a:noFill/>
          <a:ln w="9525">
            <a:noFill/>
            <a:miter lim="800000"/>
            <a:headEnd/>
            <a:tailEnd/>
          </a:ln>
        </p:spPr>
      </p:pic>
      <p:pic>
        <p:nvPicPr>
          <p:cNvPr id="6" name="5 Resim" descr="C:\Users\Personel_\Desktop\A0724_201412111529735.jpg"/>
          <p:cNvPicPr/>
          <p:nvPr/>
        </p:nvPicPr>
        <p:blipFill>
          <a:blip r:embed="rId3" cstate="print"/>
          <a:srcRect/>
          <a:stretch>
            <a:fillRect/>
          </a:stretch>
        </p:blipFill>
        <p:spPr bwMode="auto">
          <a:xfrm>
            <a:off x="6300193" y="2492896"/>
            <a:ext cx="1214447" cy="1500198"/>
          </a:xfrm>
          <a:prstGeom prst="rect">
            <a:avLst/>
          </a:prstGeom>
          <a:noFill/>
          <a:ln w="9525">
            <a:noFill/>
            <a:miter lim="800000"/>
            <a:headEnd/>
            <a:tailEnd/>
          </a:ln>
        </p:spPr>
      </p:pic>
      <p:pic>
        <p:nvPicPr>
          <p:cNvPr id="7" name="6 Resim" descr="ÖMER.jpg"/>
          <p:cNvPicPr>
            <a:picLocks noChangeAspect="1"/>
          </p:cNvPicPr>
          <p:nvPr/>
        </p:nvPicPr>
        <p:blipFill>
          <a:blip r:embed="rId4" cstate="print"/>
          <a:stretch>
            <a:fillRect/>
          </a:stretch>
        </p:blipFill>
        <p:spPr>
          <a:xfrm>
            <a:off x="827584" y="4941168"/>
            <a:ext cx="1314451" cy="1600200"/>
          </a:xfrm>
          <a:prstGeom prst="rect">
            <a:avLst/>
          </a:prstGeom>
        </p:spPr>
      </p:pic>
      <p:sp>
        <p:nvSpPr>
          <p:cNvPr id="8" name="7 Dikdörtgen"/>
          <p:cNvSpPr/>
          <p:nvPr/>
        </p:nvSpPr>
        <p:spPr>
          <a:xfrm>
            <a:off x="251520" y="4509120"/>
            <a:ext cx="2339936" cy="338554"/>
          </a:xfrm>
          <a:prstGeom prst="rect">
            <a:avLst/>
          </a:prstGeom>
        </p:spPr>
        <p:txBody>
          <a:bodyPr wrap="none">
            <a:spAutoFit/>
          </a:bodyPr>
          <a:lstStyle/>
          <a:p>
            <a:r>
              <a:rPr lang="tr-TR" sz="1600" dirty="0" err="1" smtClean="0"/>
              <a:t>Öğr</a:t>
            </a:r>
            <a:r>
              <a:rPr lang="tr-TR" sz="1600" dirty="0" smtClean="0"/>
              <a:t>. Gör. Ömer CENGİZ</a:t>
            </a:r>
            <a:endParaRPr lang="tr-TR" sz="1600" dirty="0"/>
          </a:p>
        </p:txBody>
      </p:sp>
      <p:pic>
        <p:nvPicPr>
          <p:cNvPr id="9" name="8 Resim" descr="EMRE.jpg"/>
          <p:cNvPicPr>
            <a:picLocks noChangeAspect="1"/>
          </p:cNvPicPr>
          <p:nvPr/>
        </p:nvPicPr>
        <p:blipFill>
          <a:blip r:embed="rId5" cstate="print"/>
          <a:stretch>
            <a:fillRect/>
          </a:stretch>
        </p:blipFill>
        <p:spPr>
          <a:xfrm>
            <a:off x="3707906" y="4869161"/>
            <a:ext cx="1323975" cy="1704975"/>
          </a:xfrm>
          <a:prstGeom prst="rect">
            <a:avLst/>
          </a:prstGeom>
        </p:spPr>
      </p:pic>
      <p:sp>
        <p:nvSpPr>
          <p:cNvPr id="10" name="9 Dikdörtgen"/>
          <p:cNvSpPr/>
          <p:nvPr/>
        </p:nvSpPr>
        <p:spPr>
          <a:xfrm>
            <a:off x="3059832" y="4437112"/>
            <a:ext cx="2239524" cy="369332"/>
          </a:xfrm>
          <a:prstGeom prst="rect">
            <a:avLst/>
          </a:prstGeom>
        </p:spPr>
        <p:txBody>
          <a:bodyPr wrap="none">
            <a:spAutoFit/>
          </a:bodyPr>
          <a:lstStyle/>
          <a:p>
            <a:r>
              <a:rPr lang="tr-TR" dirty="0" smtClean="0"/>
              <a:t> </a:t>
            </a:r>
            <a:r>
              <a:rPr lang="tr-TR" sz="1600" dirty="0" err="1" smtClean="0"/>
              <a:t>Öğr</a:t>
            </a:r>
            <a:r>
              <a:rPr lang="tr-TR" sz="1600" dirty="0" smtClean="0"/>
              <a:t>. Gör. Emre SERİN </a:t>
            </a:r>
            <a:endParaRPr lang="tr-TR" sz="1600" dirty="0"/>
          </a:p>
        </p:txBody>
      </p:sp>
      <p:pic>
        <p:nvPicPr>
          <p:cNvPr id="11" name="10 Resim" descr="SERDAR.jpg"/>
          <p:cNvPicPr>
            <a:picLocks noChangeAspect="1"/>
          </p:cNvPicPr>
          <p:nvPr/>
        </p:nvPicPr>
        <p:blipFill>
          <a:blip r:embed="rId6" cstate="print"/>
          <a:stretch>
            <a:fillRect/>
          </a:stretch>
        </p:blipFill>
        <p:spPr>
          <a:xfrm>
            <a:off x="6372200" y="4797152"/>
            <a:ext cx="1371600" cy="1771650"/>
          </a:xfrm>
          <a:prstGeom prst="rect">
            <a:avLst/>
          </a:prstGeom>
        </p:spPr>
      </p:pic>
      <p:sp>
        <p:nvSpPr>
          <p:cNvPr id="12" name="11 Dikdörtgen"/>
          <p:cNvSpPr/>
          <p:nvPr/>
        </p:nvSpPr>
        <p:spPr>
          <a:xfrm>
            <a:off x="5652120" y="4365104"/>
            <a:ext cx="2659318" cy="338554"/>
          </a:xfrm>
          <a:prstGeom prst="rect">
            <a:avLst/>
          </a:prstGeom>
        </p:spPr>
        <p:txBody>
          <a:bodyPr wrap="none">
            <a:spAutoFit/>
          </a:bodyPr>
          <a:lstStyle/>
          <a:p>
            <a:pPr>
              <a:buNone/>
            </a:pPr>
            <a:r>
              <a:rPr lang="tr-TR" sz="1600" dirty="0" err="1" smtClean="0"/>
              <a:t>Öğr</a:t>
            </a:r>
            <a:r>
              <a:rPr lang="tr-TR" sz="1600" dirty="0" smtClean="0"/>
              <a:t>. Gör. Serdar ADIGÜZEL</a:t>
            </a:r>
          </a:p>
        </p:txBody>
      </p:sp>
    </p:spTree>
  </p:cSld>
  <p:clrMapOvr>
    <a:masterClrMapping/>
  </p:clrMapOvr>
  <p:transition spd="med">
    <p:wip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İçerik Yer Tutucusu"/>
          <p:cNvGraphicFramePr>
            <a:graphicFrameLocks noGrp="1"/>
          </p:cNvGraphicFramePr>
          <p:nvPr>
            <p:ph idx="1"/>
          </p:nvPr>
        </p:nvGraphicFramePr>
        <p:xfrm>
          <a:off x="467544" y="188641"/>
          <a:ext cx="6131025" cy="3456386"/>
        </p:xfrm>
        <a:graphic>
          <a:graphicData uri="http://schemas.openxmlformats.org/drawingml/2006/table">
            <a:tbl>
              <a:tblPr firstRow="1" bandRow="1">
                <a:tableStyleId>{5C22544A-7EE6-4342-B048-85BDC9FD1C3A}</a:tableStyleId>
              </a:tblPr>
              <a:tblGrid>
                <a:gridCol w="2043675"/>
                <a:gridCol w="2043675"/>
                <a:gridCol w="2043675"/>
              </a:tblGrid>
              <a:tr h="844106">
                <a:tc gridSpan="3">
                  <a:txBody>
                    <a:bodyPr/>
                    <a:lstStyle/>
                    <a:p>
                      <a:r>
                        <a:rPr kumimoji="0" lang="tr-TR" sz="1800" b="1" kern="1200" dirty="0" smtClean="0">
                          <a:solidFill>
                            <a:schemeClr val="lt1"/>
                          </a:solidFill>
                          <a:latin typeface="+mn-lt"/>
                          <a:ea typeface="+mn-ea"/>
                          <a:cs typeface="+mn-cs"/>
                        </a:rPr>
                        <a:t>2016-2017 Üniversitemizde Göreve Başlayan Akademik Personel</a:t>
                      </a:r>
                      <a:endParaRPr lang="tr-TR" sz="1800" dirty="0"/>
                    </a:p>
                  </a:txBody>
                  <a:tcPr/>
                </a:tc>
                <a:tc hMerge="1">
                  <a:txBody>
                    <a:bodyPr/>
                    <a:lstStyle/>
                    <a:p>
                      <a:endParaRPr lang="tr-TR" dirty="0"/>
                    </a:p>
                  </a:txBody>
                  <a:tcPr/>
                </a:tc>
                <a:tc hMerge="1">
                  <a:txBody>
                    <a:bodyPr/>
                    <a:lstStyle/>
                    <a:p>
                      <a:endParaRPr lang="tr-TR" dirty="0"/>
                    </a:p>
                  </a:txBody>
                  <a:tcPr/>
                </a:tc>
              </a:tr>
              <a:tr h="364296">
                <a:tc>
                  <a:txBody>
                    <a:bodyPr/>
                    <a:lstStyle/>
                    <a:p>
                      <a:pPr algn="ctr">
                        <a:lnSpc>
                          <a:spcPct val="150000"/>
                        </a:lnSpc>
                        <a:spcAft>
                          <a:spcPts val="0"/>
                        </a:spcAft>
                      </a:pPr>
                      <a:r>
                        <a:rPr lang="tr-TR" sz="1200" b="1" dirty="0">
                          <a:solidFill>
                            <a:srgbClr val="000000"/>
                          </a:solidFill>
                          <a:latin typeface="Times New Roman"/>
                          <a:ea typeface="Times New Roman"/>
                          <a:cs typeface="Times New Roman"/>
                        </a:rPr>
                        <a:t>Unvanı</a:t>
                      </a:r>
                      <a:endParaRPr lang="tr-TR" sz="1100" dirty="0">
                        <a:latin typeface="Calibri"/>
                        <a:ea typeface="Calibri"/>
                        <a:cs typeface="Times New Roman"/>
                      </a:endParaRPr>
                    </a:p>
                  </a:txBody>
                  <a:tcPr marL="44451" marR="44451" marT="0" marB="0" anchor="ctr"/>
                </a:tc>
                <a:tc>
                  <a:txBody>
                    <a:bodyPr/>
                    <a:lstStyle/>
                    <a:p>
                      <a:pPr algn="ctr">
                        <a:lnSpc>
                          <a:spcPct val="150000"/>
                        </a:lnSpc>
                        <a:spcAft>
                          <a:spcPts val="0"/>
                        </a:spcAft>
                      </a:pPr>
                      <a:r>
                        <a:rPr lang="tr-TR" sz="1200" b="1" dirty="0">
                          <a:solidFill>
                            <a:srgbClr val="000000"/>
                          </a:solidFill>
                          <a:latin typeface="Times New Roman"/>
                          <a:ea typeface="Times New Roman"/>
                          <a:cs typeface="Times New Roman"/>
                        </a:rPr>
                        <a:t>Adı Soyadı</a:t>
                      </a:r>
                      <a:endParaRPr lang="tr-TR" sz="1100" dirty="0">
                        <a:latin typeface="Calibri"/>
                        <a:ea typeface="Calibri"/>
                        <a:cs typeface="Times New Roman"/>
                      </a:endParaRPr>
                    </a:p>
                  </a:txBody>
                  <a:tcPr marL="44451" marR="44451" marT="0" marB="0" anchor="ctr"/>
                </a:tc>
                <a:tc>
                  <a:txBody>
                    <a:bodyPr/>
                    <a:lstStyle/>
                    <a:p>
                      <a:pPr algn="ctr">
                        <a:lnSpc>
                          <a:spcPct val="150000"/>
                        </a:lnSpc>
                        <a:spcAft>
                          <a:spcPts val="0"/>
                        </a:spcAft>
                      </a:pPr>
                      <a:r>
                        <a:rPr lang="tr-TR" sz="1200" b="1">
                          <a:solidFill>
                            <a:srgbClr val="000000"/>
                          </a:solidFill>
                          <a:latin typeface="Times New Roman"/>
                          <a:ea typeface="Times New Roman"/>
                          <a:cs typeface="Times New Roman"/>
                        </a:rPr>
                        <a:t>Başlama Tarihi</a:t>
                      </a:r>
                      <a:endParaRPr lang="tr-TR" sz="1100">
                        <a:latin typeface="Calibri"/>
                        <a:ea typeface="Calibri"/>
                        <a:cs typeface="Times New Roman"/>
                      </a:endParaRPr>
                    </a:p>
                  </a:txBody>
                  <a:tcPr marL="44451" marR="44451" marT="0" marB="0" anchor="ctr"/>
                </a:tc>
              </a:tr>
              <a:tr h="506464">
                <a:tc>
                  <a:txBody>
                    <a:bodyPr/>
                    <a:lstStyle/>
                    <a:p>
                      <a:pPr algn="ctr">
                        <a:lnSpc>
                          <a:spcPct val="150000"/>
                        </a:lnSpc>
                        <a:spcAft>
                          <a:spcPts val="0"/>
                        </a:spcAft>
                      </a:pPr>
                      <a:r>
                        <a:rPr lang="tr-TR" sz="1200" b="1">
                          <a:solidFill>
                            <a:srgbClr val="000000"/>
                          </a:solidFill>
                          <a:latin typeface="Times New Roman"/>
                          <a:ea typeface="Times New Roman"/>
                          <a:cs typeface="Times New Roman"/>
                        </a:rPr>
                        <a:t>Öğr.Gör.</a:t>
                      </a:r>
                      <a:endParaRPr lang="tr-TR" sz="1100">
                        <a:latin typeface="Calibri"/>
                        <a:ea typeface="Calibri"/>
                        <a:cs typeface="Times New Roman"/>
                      </a:endParaRPr>
                    </a:p>
                  </a:txBody>
                  <a:tcPr marL="44451" marR="44451" marT="0" marB="0" anchor="b"/>
                </a:tc>
                <a:tc>
                  <a:txBody>
                    <a:bodyPr/>
                    <a:lstStyle/>
                    <a:p>
                      <a:pPr algn="ctr">
                        <a:lnSpc>
                          <a:spcPct val="150000"/>
                        </a:lnSpc>
                        <a:spcAft>
                          <a:spcPts val="0"/>
                        </a:spcAft>
                      </a:pPr>
                      <a:r>
                        <a:rPr lang="tr-TR" sz="1200" b="1" dirty="0">
                          <a:solidFill>
                            <a:srgbClr val="000000"/>
                          </a:solidFill>
                          <a:latin typeface="Times New Roman"/>
                          <a:ea typeface="Times New Roman"/>
                          <a:cs typeface="Times New Roman"/>
                        </a:rPr>
                        <a:t>Serdar ADIGÜZEL</a:t>
                      </a:r>
                      <a:endParaRPr lang="tr-TR" sz="1100" dirty="0">
                        <a:latin typeface="Calibri"/>
                        <a:ea typeface="Calibri"/>
                        <a:cs typeface="Times New Roman"/>
                      </a:endParaRPr>
                    </a:p>
                  </a:txBody>
                  <a:tcPr marL="44451" marR="44451" marT="0" marB="0" anchor="b"/>
                </a:tc>
                <a:tc>
                  <a:txBody>
                    <a:bodyPr/>
                    <a:lstStyle/>
                    <a:p>
                      <a:pPr algn="ctr">
                        <a:lnSpc>
                          <a:spcPct val="150000"/>
                        </a:lnSpc>
                        <a:spcAft>
                          <a:spcPts val="0"/>
                        </a:spcAft>
                      </a:pPr>
                      <a:r>
                        <a:rPr lang="tr-TR" sz="1200" b="1" dirty="0">
                          <a:solidFill>
                            <a:srgbClr val="000000"/>
                          </a:solidFill>
                          <a:latin typeface="Times New Roman"/>
                          <a:ea typeface="Times New Roman"/>
                          <a:cs typeface="Times New Roman"/>
                        </a:rPr>
                        <a:t>01.02.2016</a:t>
                      </a:r>
                      <a:endParaRPr lang="tr-TR" sz="1100" dirty="0">
                        <a:latin typeface="Calibri"/>
                        <a:ea typeface="Calibri"/>
                        <a:cs typeface="Times New Roman"/>
                      </a:endParaRPr>
                    </a:p>
                  </a:txBody>
                  <a:tcPr marL="44451" marR="44451" marT="0" marB="0" anchor="b"/>
                </a:tc>
              </a:tr>
              <a:tr h="364296">
                <a:tc>
                  <a:txBody>
                    <a:bodyPr/>
                    <a:lstStyle/>
                    <a:p>
                      <a:pPr algn="ctr">
                        <a:lnSpc>
                          <a:spcPct val="150000"/>
                        </a:lnSpc>
                        <a:spcAft>
                          <a:spcPts val="0"/>
                        </a:spcAft>
                      </a:pPr>
                      <a:r>
                        <a:rPr lang="tr-TR" sz="1200" b="1">
                          <a:solidFill>
                            <a:srgbClr val="000000"/>
                          </a:solidFill>
                          <a:latin typeface="Times New Roman"/>
                          <a:ea typeface="Times New Roman"/>
                          <a:cs typeface="Times New Roman"/>
                        </a:rPr>
                        <a:t>Öğr.Gör.</a:t>
                      </a:r>
                      <a:endParaRPr lang="tr-TR" sz="1100">
                        <a:latin typeface="Calibri"/>
                        <a:ea typeface="Calibri"/>
                        <a:cs typeface="Times New Roman"/>
                      </a:endParaRPr>
                    </a:p>
                  </a:txBody>
                  <a:tcPr marL="44451" marR="44451" marT="0" marB="0" anchor="b"/>
                </a:tc>
                <a:tc>
                  <a:txBody>
                    <a:bodyPr/>
                    <a:lstStyle/>
                    <a:p>
                      <a:pPr algn="ctr">
                        <a:lnSpc>
                          <a:spcPct val="150000"/>
                        </a:lnSpc>
                        <a:spcAft>
                          <a:spcPts val="0"/>
                        </a:spcAft>
                      </a:pPr>
                      <a:r>
                        <a:rPr lang="tr-TR" sz="1200" b="1" dirty="0">
                          <a:solidFill>
                            <a:srgbClr val="000000"/>
                          </a:solidFill>
                          <a:latin typeface="Times New Roman"/>
                          <a:ea typeface="Times New Roman"/>
                          <a:cs typeface="Times New Roman"/>
                        </a:rPr>
                        <a:t>Emre SERİN</a:t>
                      </a:r>
                      <a:endParaRPr lang="tr-TR" sz="1100" dirty="0">
                        <a:latin typeface="Calibri"/>
                        <a:ea typeface="Calibri"/>
                        <a:cs typeface="Times New Roman"/>
                      </a:endParaRPr>
                    </a:p>
                  </a:txBody>
                  <a:tcPr marL="44451" marR="44451" marT="0" marB="0" anchor="b"/>
                </a:tc>
                <a:tc>
                  <a:txBody>
                    <a:bodyPr/>
                    <a:lstStyle/>
                    <a:p>
                      <a:pPr algn="ctr">
                        <a:lnSpc>
                          <a:spcPct val="150000"/>
                        </a:lnSpc>
                        <a:spcAft>
                          <a:spcPts val="0"/>
                        </a:spcAft>
                      </a:pPr>
                      <a:r>
                        <a:rPr lang="tr-TR" sz="1200" b="1" dirty="0">
                          <a:solidFill>
                            <a:srgbClr val="000000"/>
                          </a:solidFill>
                          <a:latin typeface="Times New Roman"/>
                          <a:ea typeface="Times New Roman"/>
                          <a:cs typeface="Times New Roman"/>
                        </a:rPr>
                        <a:t>26.07.2016</a:t>
                      </a:r>
                      <a:endParaRPr lang="tr-TR" sz="1100" dirty="0">
                        <a:latin typeface="Calibri"/>
                        <a:ea typeface="Calibri"/>
                        <a:cs typeface="Times New Roman"/>
                      </a:endParaRPr>
                    </a:p>
                  </a:txBody>
                  <a:tcPr marL="44451" marR="44451" marT="0" marB="0" anchor="b"/>
                </a:tc>
              </a:tr>
              <a:tr h="506464">
                <a:tc>
                  <a:txBody>
                    <a:bodyPr/>
                    <a:lstStyle/>
                    <a:p>
                      <a:pPr algn="ctr">
                        <a:lnSpc>
                          <a:spcPct val="150000"/>
                        </a:lnSpc>
                        <a:spcAft>
                          <a:spcPts val="0"/>
                        </a:spcAft>
                      </a:pPr>
                      <a:r>
                        <a:rPr lang="tr-TR" sz="1200" b="1" dirty="0">
                          <a:solidFill>
                            <a:srgbClr val="000000"/>
                          </a:solidFill>
                          <a:latin typeface="Times New Roman"/>
                          <a:ea typeface="Times New Roman"/>
                          <a:cs typeface="Times New Roman"/>
                        </a:rPr>
                        <a:t>Arş.Gör</a:t>
                      </a:r>
                      <a:endParaRPr lang="tr-TR" sz="1100" dirty="0">
                        <a:latin typeface="Calibri"/>
                        <a:ea typeface="Calibri"/>
                        <a:cs typeface="Times New Roman"/>
                      </a:endParaRPr>
                    </a:p>
                  </a:txBody>
                  <a:tcPr marL="44451" marR="44451" marT="0" marB="0" anchor="b"/>
                </a:tc>
                <a:tc>
                  <a:txBody>
                    <a:bodyPr/>
                    <a:lstStyle/>
                    <a:p>
                      <a:pPr algn="ctr">
                        <a:lnSpc>
                          <a:spcPct val="150000"/>
                        </a:lnSpc>
                        <a:spcAft>
                          <a:spcPts val="0"/>
                        </a:spcAft>
                      </a:pPr>
                      <a:r>
                        <a:rPr lang="tr-TR" sz="1200" b="1" dirty="0">
                          <a:solidFill>
                            <a:srgbClr val="000000"/>
                          </a:solidFill>
                          <a:latin typeface="Times New Roman"/>
                          <a:ea typeface="Times New Roman"/>
                          <a:cs typeface="Times New Roman"/>
                        </a:rPr>
                        <a:t>Yunus Emre YARAYAN</a:t>
                      </a:r>
                      <a:endParaRPr lang="tr-TR" sz="1100" dirty="0">
                        <a:latin typeface="Calibri"/>
                        <a:ea typeface="Calibri"/>
                        <a:cs typeface="Times New Roman"/>
                      </a:endParaRPr>
                    </a:p>
                  </a:txBody>
                  <a:tcPr marL="44451" marR="44451" marT="0" marB="0" anchor="b"/>
                </a:tc>
                <a:tc>
                  <a:txBody>
                    <a:bodyPr/>
                    <a:lstStyle/>
                    <a:p>
                      <a:pPr algn="ctr">
                        <a:lnSpc>
                          <a:spcPct val="150000"/>
                        </a:lnSpc>
                        <a:spcAft>
                          <a:spcPts val="0"/>
                        </a:spcAft>
                      </a:pPr>
                      <a:r>
                        <a:rPr lang="tr-TR" sz="1200" b="1" dirty="0">
                          <a:solidFill>
                            <a:srgbClr val="000000"/>
                          </a:solidFill>
                          <a:latin typeface="Times New Roman"/>
                          <a:ea typeface="Times New Roman"/>
                          <a:cs typeface="Times New Roman"/>
                        </a:rPr>
                        <a:t>26.07.2016</a:t>
                      </a:r>
                      <a:endParaRPr lang="tr-TR" sz="1100" dirty="0">
                        <a:latin typeface="Calibri"/>
                        <a:ea typeface="Calibri"/>
                        <a:cs typeface="Times New Roman"/>
                      </a:endParaRPr>
                    </a:p>
                  </a:txBody>
                  <a:tcPr marL="44451" marR="44451" marT="0" marB="0" anchor="b"/>
                </a:tc>
              </a:tr>
              <a:tr h="364296">
                <a:tc>
                  <a:txBody>
                    <a:bodyPr/>
                    <a:lstStyle/>
                    <a:p>
                      <a:pPr algn="ctr">
                        <a:lnSpc>
                          <a:spcPct val="150000"/>
                        </a:lnSpc>
                        <a:spcAft>
                          <a:spcPts val="0"/>
                        </a:spcAft>
                      </a:pPr>
                      <a:r>
                        <a:rPr lang="tr-TR" sz="1200" b="1">
                          <a:solidFill>
                            <a:srgbClr val="000000"/>
                          </a:solidFill>
                          <a:latin typeface="Times New Roman"/>
                          <a:ea typeface="Times New Roman"/>
                          <a:cs typeface="Times New Roman"/>
                        </a:rPr>
                        <a:t>Öğr.Gör.</a:t>
                      </a:r>
                      <a:endParaRPr lang="tr-TR" sz="1100">
                        <a:latin typeface="Calibri"/>
                        <a:ea typeface="Calibri"/>
                        <a:cs typeface="Times New Roman"/>
                      </a:endParaRPr>
                    </a:p>
                  </a:txBody>
                  <a:tcPr marL="44451" marR="44451" marT="0" marB="0" anchor="b"/>
                </a:tc>
                <a:tc>
                  <a:txBody>
                    <a:bodyPr/>
                    <a:lstStyle/>
                    <a:p>
                      <a:pPr algn="ctr">
                        <a:lnSpc>
                          <a:spcPct val="150000"/>
                        </a:lnSpc>
                        <a:spcAft>
                          <a:spcPts val="0"/>
                        </a:spcAft>
                      </a:pPr>
                      <a:r>
                        <a:rPr lang="tr-TR" sz="1200" b="1" dirty="0">
                          <a:solidFill>
                            <a:srgbClr val="000000"/>
                          </a:solidFill>
                          <a:latin typeface="Times New Roman"/>
                          <a:ea typeface="Times New Roman"/>
                          <a:cs typeface="Times New Roman"/>
                        </a:rPr>
                        <a:t>Yusuf SOYLU</a:t>
                      </a:r>
                      <a:endParaRPr lang="tr-TR" sz="1100" dirty="0">
                        <a:latin typeface="Calibri"/>
                        <a:ea typeface="Calibri"/>
                        <a:cs typeface="Times New Roman"/>
                      </a:endParaRPr>
                    </a:p>
                  </a:txBody>
                  <a:tcPr marL="44451" marR="44451" marT="0" marB="0" anchor="b"/>
                </a:tc>
                <a:tc>
                  <a:txBody>
                    <a:bodyPr/>
                    <a:lstStyle/>
                    <a:p>
                      <a:pPr algn="ctr">
                        <a:lnSpc>
                          <a:spcPct val="150000"/>
                        </a:lnSpc>
                        <a:spcAft>
                          <a:spcPts val="0"/>
                        </a:spcAft>
                      </a:pPr>
                      <a:r>
                        <a:rPr lang="tr-TR" sz="1200" b="1" dirty="0">
                          <a:solidFill>
                            <a:srgbClr val="000000"/>
                          </a:solidFill>
                          <a:latin typeface="Times New Roman"/>
                          <a:ea typeface="Times New Roman"/>
                          <a:cs typeface="Times New Roman"/>
                        </a:rPr>
                        <a:t>23.03.2017</a:t>
                      </a:r>
                      <a:endParaRPr lang="tr-TR" sz="1100" dirty="0">
                        <a:latin typeface="Calibri"/>
                        <a:ea typeface="Calibri"/>
                        <a:cs typeface="Times New Roman"/>
                      </a:endParaRPr>
                    </a:p>
                  </a:txBody>
                  <a:tcPr marL="44451" marR="44451" marT="0" marB="0" anchor="b"/>
                </a:tc>
              </a:tr>
              <a:tr h="506464">
                <a:tc>
                  <a:txBody>
                    <a:bodyPr/>
                    <a:lstStyle/>
                    <a:p>
                      <a:pPr algn="ctr">
                        <a:lnSpc>
                          <a:spcPct val="150000"/>
                        </a:lnSpc>
                        <a:spcAft>
                          <a:spcPts val="0"/>
                        </a:spcAft>
                      </a:pPr>
                      <a:r>
                        <a:rPr lang="tr-TR" sz="1200" b="1">
                          <a:solidFill>
                            <a:srgbClr val="000000"/>
                          </a:solidFill>
                          <a:latin typeface="Times New Roman"/>
                          <a:ea typeface="Times New Roman"/>
                          <a:cs typeface="Times New Roman"/>
                        </a:rPr>
                        <a:t>Arş.Gör</a:t>
                      </a:r>
                      <a:endParaRPr lang="tr-TR" sz="1100">
                        <a:latin typeface="Calibri"/>
                        <a:ea typeface="Calibri"/>
                        <a:cs typeface="Times New Roman"/>
                      </a:endParaRPr>
                    </a:p>
                  </a:txBody>
                  <a:tcPr marL="44451" marR="44451" marT="0" marB="0" anchor="b"/>
                </a:tc>
                <a:tc>
                  <a:txBody>
                    <a:bodyPr/>
                    <a:lstStyle/>
                    <a:p>
                      <a:pPr algn="ctr">
                        <a:lnSpc>
                          <a:spcPct val="150000"/>
                        </a:lnSpc>
                        <a:spcAft>
                          <a:spcPts val="0"/>
                        </a:spcAft>
                      </a:pPr>
                      <a:r>
                        <a:rPr lang="tr-TR" sz="1200" b="1">
                          <a:solidFill>
                            <a:srgbClr val="000000"/>
                          </a:solidFill>
                          <a:latin typeface="Times New Roman"/>
                          <a:ea typeface="Times New Roman"/>
                          <a:cs typeface="Times New Roman"/>
                        </a:rPr>
                        <a:t>Abdulkadir EKİN</a:t>
                      </a:r>
                      <a:endParaRPr lang="tr-TR" sz="1100">
                        <a:latin typeface="Calibri"/>
                        <a:ea typeface="Calibri"/>
                        <a:cs typeface="Times New Roman"/>
                      </a:endParaRPr>
                    </a:p>
                  </a:txBody>
                  <a:tcPr marL="44451" marR="44451" marT="0" marB="0" anchor="b"/>
                </a:tc>
                <a:tc>
                  <a:txBody>
                    <a:bodyPr/>
                    <a:lstStyle/>
                    <a:p>
                      <a:pPr algn="ctr">
                        <a:lnSpc>
                          <a:spcPct val="150000"/>
                        </a:lnSpc>
                        <a:spcAft>
                          <a:spcPts val="0"/>
                        </a:spcAft>
                      </a:pPr>
                      <a:r>
                        <a:rPr lang="tr-TR" sz="1200" b="1" dirty="0">
                          <a:solidFill>
                            <a:srgbClr val="000000"/>
                          </a:solidFill>
                          <a:latin typeface="Times New Roman"/>
                          <a:ea typeface="Times New Roman"/>
                          <a:cs typeface="Times New Roman"/>
                        </a:rPr>
                        <a:t>07.04.2017</a:t>
                      </a:r>
                      <a:endParaRPr lang="tr-TR" sz="1100" dirty="0">
                        <a:latin typeface="Calibri"/>
                        <a:ea typeface="Calibri"/>
                        <a:cs typeface="Times New Roman"/>
                      </a:endParaRPr>
                    </a:p>
                  </a:txBody>
                  <a:tcPr marL="44451" marR="44451" marT="0" marB="0" anchor="b"/>
                </a:tc>
              </a:tr>
            </a:tbl>
          </a:graphicData>
        </a:graphic>
      </p:graphicFrame>
      <p:graphicFrame>
        <p:nvGraphicFramePr>
          <p:cNvPr id="5" name="4 Tablo"/>
          <p:cNvGraphicFramePr>
            <a:graphicFrameLocks noGrp="1"/>
          </p:cNvGraphicFramePr>
          <p:nvPr/>
        </p:nvGraphicFramePr>
        <p:xfrm>
          <a:off x="2339752" y="3861049"/>
          <a:ext cx="6096000" cy="2808311"/>
        </p:xfrm>
        <a:graphic>
          <a:graphicData uri="http://schemas.openxmlformats.org/drawingml/2006/table">
            <a:tbl>
              <a:tblPr firstRow="1" bandRow="1">
                <a:tableStyleId>{5C22544A-7EE6-4342-B048-85BDC9FD1C3A}</a:tableStyleId>
              </a:tblPr>
              <a:tblGrid>
                <a:gridCol w="2032000"/>
                <a:gridCol w="2032000"/>
                <a:gridCol w="2032000"/>
              </a:tblGrid>
              <a:tr h="593704">
                <a:tc gridSpan="3">
                  <a:txBody>
                    <a:bodyPr/>
                    <a:lstStyle/>
                    <a:p>
                      <a:r>
                        <a:rPr kumimoji="0" lang="tr-TR" sz="1800" b="1" kern="1200" dirty="0" smtClean="0">
                          <a:solidFill>
                            <a:schemeClr val="lt1"/>
                          </a:solidFill>
                          <a:latin typeface="+mn-lt"/>
                          <a:ea typeface="+mn-ea"/>
                          <a:cs typeface="+mn-cs"/>
                        </a:rPr>
                        <a:t>Akademik Personel Değişim Tablosu</a:t>
                      </a:r>
                      <a:endParaRPr lang="tr-TR" sz="1800" dirty="0"/>
                    </a:p>
                  </a:txBody>
                  <a:tcPr/>
                </a:tc>
                <a:tc hMerge="1">
                  <a:txBody>
                    <a:bodyPr/>
                    <a:lstStyle/>
                    <a:p>
                      <a:endParaRPr lang="tr-TR"/>
                    </a:p>
                  </a:txBody>
                  <a:tcPr/>
                </a:tc>
                <a:tc hMerge="1">
                  <a:txBody>
                    <a:bodyPr/>
                    <a:lstStyle/>
                    <a:p>
                      <a:endParaRPr lang="tr-TR" dirty="0"/>
                    </a:p>
                  </a:txBody>
                  <a:tcPr/>
                </a:tc>
              </a:tr>
              <a:tr h="343970">
                <a:tc>
                  <a:txBody>
                    <a:bodyPr/>
                    <a:lstStyle/>
                    <a:p>
                      <a:pPr algn="ctr">
                        <a:lnSpc>
                          <a:spcPct val="150000"/>
                        </a:lnSpc>
                        <a:spcAft>
                          <a:spcPts val="0"/>
                        </a:spcAft>
                      </a:pPr>
                      <a:r>
                        <a:rPr lang="tr-TR" sz="1200" b="1" dirty="0">
                          <a:solidFill>
                            <a:srgbClr val="000000"/>
                          </a:solidFill>
                          <a:latin typeface="Times New Roman"/>
                          <a:ea typeface="Times New Roman"/>
                          <a:cs typeface="Times New Roman"/>
                        </a:rPr>
                        <a:t>Unvan</a:t>
                      </a:r>
                      <a:endParaRPr lang="tr-TR" sz="1100" dirty="0">
                        <a:latin typeface="Calibri"/>
                        <a:ea typeface="Calibri"/>
                        <a:cs typeface="Times New Roman"/>
                      </a:endParaRPr>
                    </a:p>
                  </a:txBody>
                  <a:tcPr marL="44451" marR="44451" marT="0" marB="0" anchor="b"/>
                </a:tc>
                <a:tc>
                  <a:txBody>
                    <a:bodyPr/>
                    <a:lstStyle/>
                    <a:p>
                      <a:pPr algn="ctr">
                        <a:lnSpc>
                          <a:spcPct val="150000"/>
                        </a:lnSpc>
                        <a:spcAft>
                          <a:spcPts val="0"/>
                        </a:spcAft>
                      </a:pPr>
                      <a:r>
                        <a:rPr lang="tr-TR" sz="1200" b="1">
                          <a:solidFill>
                            <a:srgbClr val="000000"/>
                          </a:solidFill>
                          <a:latin typeface="Times New Roman"/>
                          <a:ea typeface="Times New Roman"/>
                          <a:cs typeface="Times New Roman"/>
                        </a:rPr>
                        <a:t>2016 Yılı</a:t>
                      </a:r>
                      <a:endParaRPr lang="tr-TR" sz="1100">
                        <a:latin typeface="Calibri"/>
                        <a:ea typeface="Calibri"/>
                        <a:cs typeface="Times New Roman"/>
                      </a:endParaRPr>
                    </a:p>
                  </a:txBody>
                  <a:tcPr marL="44451" marR="44451" marT="0" marB="0" anchor="b"/>
                </a:tc>
                <a:tc>
                  <a:txBody>
                    <a:bodyPr/>
                    <a:lstStyle/>
                    <a:p>
                      <a:pPr algn="ctr">
                        <a:lnSpc>
                          <a:spcPct val="150000"/>
                        </a:lnSpc>
                        <a:spcAft>
                          <a:spcPts val="0"/>
                        </a:spcAft>
                      </a:pPr>
                      <a:r>
                        <a:rPr lang="tr-TR" sz="1200" b="1">
                          <a:solidFill>
                            <a:srgbClr val="000000"/>
                          </a:solidFill>
                          <a:latin typeface="Times New Roman"/>
                          <a:ea typeface="Times New Roman"/>
                          <a:cs typeface="Times New Roman"/>
                        </a:rPr>
                        <a:t>2017 Yılı</a:t>
                      </a:r>
                      <a:endParaRPr lang="tr-TR" sz="1100">
                        <a:latin typeface="Calibri"/>
                        <a:ea typeface="Calibri"/>
                        <a:cs typeface="Times New Roman"/>
                      </a:endParaRPr>
                    </a:p>
                  </a:txBody>
                  <a:tcPr marL="44451" marR="44451" marT="0" marB="0" anchor="b"/>
                </a:tc>
              </a:tr>
              <a:tr h="508889">
                <a:tc>
                  <a:txBody>
                    <a:bodyPr/>
                    <a:lstStyle/>
                    <a:p>
                      <a:pPr algn="ctr">
                        <a:lnSpc>
                          <a:spcPct val="150000"/>
                        </a:lnSpc>
                        <a:spcAft>
                          <a:spcPts val="0"/>
                        </a:spcAft>
                      </a:pPr>
                      <a:r>
                        <a:rPr lang="tr-TR" sz="1200" b="1" dirty="0">
                          <a:solidFill>
                            <a:srgbClr val="000000"/>
                          </a:solidFill>
                          <a:latin typeface="Times New Roman"/>
                          <a:ea typeface="Times New Roman"/>
                          <a:cs typeface="Times New Roman"/>
                        </a:rPr>
                        <a:t>Yardımcı Doçent</a:t>
                      </a:r>
                      <a:endParaRPr lang="tr-TR" sz="1100" dirty="0">
                        <a:latin typeface="Calibri"/>
                        <a:ea typeface="Calibri"/>
                        <a:cs typeface="Times New Roman"/>
                      </a:endParaRPr>
                    </a:p>
                  </a:txBody>
                  <a:tcPr marL="44451" marR="44451" marT="0" marB="0" anchor="b"/>
                </a:tc>
                <a:tc>
                  <a:txBody>
                    <a:bodyPr/>
                    <a:lstStyle/>
                    <a:p>
                      <a:pPr algn="ctr">
                        <a:lnSpc>
                          <a:spcPct val="150000"/>
                        </a:lnSpc>
                        <a:spcAft>
                          <a:spcPts val="0"/>
                        </a:spcAft>
                      </a:pPr>
                      <a:r>
                        <a:rPr lang="tr-TR" sz="1200" b="1">
                          <a:solidFill>
                            <a:srgbClr val="000000"/>
                          </a:solidFill>
                          <a:latin typeface="Times New Roman"/>
                          <a:ea typeface="Times New Roman"/>
                          <a:cs typeface="Times New Roman"/>
                        </a:rPr>
                        <a:t>8</a:t>
                      </a:r>
                      <a:endParaRPr lang="tr-TR" sz="1100">
                        <a:latin typeface="Calibri"/>
                        <a:ea typeface="Calibri"/>
                        <a:cs typeface="Times New Roman"/>
                      </a:endParaRPr>
                    </a:p>
                  </a:txBody>
                  <a:tcPr marL="44451" marR="44451" marT="0" marB="0" anchor="b"/>
                </a:tc>
                <a:tc>
                  <a:txBody>
                    <a:bodyPr/>
                    <a:lstStyle/>
                    <a:p>
                      <a:pPr algn="ctr">
                        <a:lnSpc>
                          <a:spcPct val="150000"/>
                        </a:lnSpc>
                        <a:spcAft>
                          <a:spcPts val="0"/>
                        </a:spcAft>
                      </a:pPr>
                      <a:r>
                        <a:rPr lang="tr-TR" sz="1200" b="1">
                          <a:solidFill>
                            <a:srgbClr val="000000"/>
                          </a:solidFill>
                          <a:latin typeface="Times New Roman"/>
                          <a:ea typeface="Times New Roman"/>
                          <a:cs typeface="Times New Roman"/>
                        </a:rPr>
                        <a:t>8</a:t>
                      </a:r>
                      <a:endParaRPr lang="tr-TR" sz="1100">
                        <a:latin typeface="Calibri"/>
                        <a:ea typeface="Calibri"/>
                        <a:cs typeface="Times New Roman"/>
                      </a:endParaRPr>
                    </a:p>
                  </a:txBody>
                  <a:tcPr marL="44451" marR="44451" marT="0" marB="0" anchor="b"/>
                </a:tc>
              </a:tr>
              <a:tr h="508889">
                <a:tc>
                  <a:txBody>
                    <a:bodyPr/>
                    <a:lstStyle/>
                    <a:p>
                      <a:pPr algn="ctr">
                        <a:lnSpc>
                          <a:spcPct val="150000"/>
                        </a:lnSpc>
                        <a:spcAft>
                          <a:spcPts val="0"/>
                        </a:spcAft>
                      </a:pPr>
                      <a:r>
                        <a:rPr lang="tr-TR" sz="1200" b="1" dirty="0">
                          <a:solidFill>
                            <a:srgbClr val="000000"/>
                          </a:solidFill>
                          <a:latin typeface="Times New Roman"/>
                          <a:ea typeface="Times New Roman"/>
                          <a:cs typeface="Times New Roman"/>
                        </a:rPr>
                        <a:t>Öğretim Görevlisi</a:t>
                      </a:r>
                      <a:endParaRPr lang="tr-TR" sz="1100" dirty="0">
                        <a:latin typeface="Calibri"/>
                        <a:ea typeface="Calibri"/>
                        <a:cs typeface="Times New Roman"/>
                      </a:endParaRPr>
                    </a:p>
                  </a:txBody>
                  <a:tcPr marL="44451" marR="44451" marT="0" marB="0" anchor="b"/>
                </a:tc>
                <a:tc>
                  <a:txBody>
                    <a:bodyPr/>
                    <a:lstStyle/>
                    <a:p>
                      <a:pPr algn="ctr">
                        <a:lnSpc>
                          <a:spcPct val="150000"/>
                        </a:lnSpc>
                        <a:spcAft>
                          <a:spcPts val="0"/>
                        </a:spcAft>
                      </a:pPr>
                      <a:r>
                        <a:rPr lang="tr-TR" sz="1200" b="1" dirty="0">
                          <a:solidFill>
                            <a:srgbClr val="000000"/>
                          </a:solidFill>
                          <a:latin typeface="Times New Roman"/>
                          <a:ea typeface="Times New Roman"/>
                          <a:cs typeface="Times New Roman"/>
                        </a:rPr>
                        <a:t>4</a:t>
                      </a:r>
                      <a:endParaRPr lang="tr-TR" sz="1100" dirty="0">
                        <a:latin typeface="Calibri"/>
                        <a:ea typeface="Calibri"/>
                        <a:cs typeface="Times New Roman"/>
                      </a:endParaRPr>
                    </a:p>
                  </a:txBody>
                  <a:tcPr marL="44451" marR="44451" marT="0" marB="0" anchor="b"/>
                </a:tc>
                <a:tc>
                  <a:txBody>
                    <a:bodyPr/>
                    <a:lstStyle/>
                    <a:p>
                      <a:pPr algn="ctr">
                        <a:lnSpc>
                          <a:spcPct val="150000"/>
                        </a:lnSpc>
                        <a:spcAft>
                          <a:spcPts val="0"/>
                        </a:spcAft>
                      </a:pPr>
                      <a:r>
                        <a:rPr lang="tr-TR" sz="1200" b="1">
                          <a:solidFill>
                            <a:srgbClr val="000000"/>
                          </a:solidFill>
                          <a:latin typeface="Times New Roman"/>
                          <a:ea typeface="Times New Roman"/>
                          <a:cs typeface="Times New Roman"/>
                        </a:rPr>
                        <a:t>5</a:t>
                      </a:r>
                      <a:endParaRPr lang="tr-TR" sz="1100">
                        <a:latin typeface="Calibri"/>
                        <a:ea typeface="Calibri"/>
                        <a:cs typeface="Times New Roman"/>
                      </a:endParaRPr>
                    </a:p>
                  </a:txBody>
                  <a:tcPr marL="44451" marR="44451" marT="0" marB="0" anchor="b"/>
                </a:tc>
              </a:tr>
              <a:tr h="508889">
                <a:tc>
                  <a:txBody>
                    <a:bodyPr/>
                    <a:lstStyle/>
                    <a:p>
                      <a:pPr algn="ctr">
                        <a:lnSpc>
                          <a:spcPct val="150000"/>
                        </a:lnSpc>
                        <a:spcAft>
                          <a:spcPts val="0"/>
                        </a:spcAft>
                      </a:pPr>
                      <a:r>
                        <a:rPr lang="tr-TR" sz="1200" b="1">
                          <a:solidFill>
                            <a:srgbClr val="000000"/>
                          </a:solidFill>
                          <a:latin typeface="Times New Roman"/>
                          <a:ea typeface="Times New Roman"/>
                          <a:cs typeface="Times New Roman"/>
                        </a:rPr>
                        <a:t>Araştırma Görevlisi</a:t>
                      </a:r>
                      <a:endParaRPr lang="tr-TR" sz="1100">
                        <a:latin typeface="Calibri"/>
                        <a:ea typeface="Calibri"/>
                        <a:cs typeface="Times New Roman"/>
                      </a:endParaRPr>
                    </a:p>
                  </a:txBody>
                  <a:tcPr marL="44451" marR="44451" marT="0" marB="0" anchor="b"/>
                </a:tc>
                <a:tc>
                  <a:txBody>
                    <a:bodyPr/>
                    <a:lstStyle/>
                    <a:p>
                      <a:pPr algn="ctr">
                        <a:lnSpc>
                          <a:spcPct val="150000"/>
                        </a:lnSpc>
                        <a:spcAft>
                          <a:spcPts val="0"/>
                        </a:spcAft>
                      </a:pPr>
                      <a:r>
                        <a:rPr lang="tr-TR" sz="1200" b="1" dirty="0">
                          <a:solidFill>
                            <a:srgbClr val="000000"/>
                          </a:solidFill>
                          <a:latin typeface="Times New Roman"/>
                          <a:ea typeface="Times New Roman"/>
                          <a:cs typeface="Times New Roman"/>
                        </a:rPr>
                        <a:t>2</a:t>
                      </a:r>
                      <a:endParaRPr lang="tr-TR" sz="1100" dirty="0">
                        <a:latin typeface="Calibri"/>
                        <a:ea typeface="Calibri"/>
                        <a:cs typeface="Times New Roman"/>
                      </a:endParaRPr>
                    </a:p>
                  </a:txBody>
                  <a:tcPr marL="44451" marR="44451" marT="0" marB="0" anchor="b"/>
                </a:tc>
                <a:tc>
                  <a:txBody>
                    <a:bodyPr/>
                    <a:lstStyle/>
                    <a:p>
                      <a:pPr algn="ctr">
                        <a:lnSpc>
                          <a:spcPct val="150000"/>
                        </a:lnSpc>
                        <a:spcAft>
                          <a:spcPts val="0"/>
                        </a:spcAft>
                      </a:pPr>
                      <a:r>
                        <a:rPr lang="tr-TR" sz="1200" b="1">
                          <a:solidFill>
                            <a:srgbClr val="000000"/>
                          </a:solidFill>
                          <a:latin typeface="Times New Roman"/>
                          <a:ea typeface="Times New Roman"/>
                          <a:cs typeface="Times New Roman"/>
                        </a:rPr>
                        <a:t>3</a:t>
                      </a:r>
                      <a:endParaRPr lang="tr-TR" sz="1100">
                        <a:latin typeface="Calibri"/>
                        <a:ea typeface="Calibri"/>
                        <a:cs typeface="Times New Roman"/>
                      </a:endParaRPr>
                    </a:p>
                  </a:txBody>
                  <a:tcPr marL="44451" marR="44451" marT="0" marB="0" anchor="b"/>
                </a:tc>
              </a:tr>
              <a:tr h="343970">
                <a:tc>
                  <a:txBody>
                    <a:bodyPr/>
                    <a:lstStyle/>
                    <a:p>
                      <a:pPr algn="ctr">
                        <a:lnSpc>
                          <a:spcPct val="150000"/>
                        </a:lnSpc>
                        <a:spcAft>
                          <a:spcPts val="0"/>
                        </a:spcAft>
                      </a:pPr>
                      <a:r>
                        <a:rPr lang="tr-TR" sz="1200" b="1">
                          <a:solidFill>
                            <a:srgbClr val="000000"/>
                          </a:solidFill>
                          <a:latin typeface="Times New Roman"/>
                          <a:ea typeface="Times New Roman"/>
                          <a:cs typeface="Times New Roman"/>
                        </a:rPr>
                        <a:t>TOPLAM </a:t>
                      </a:r>
                      <a:endParaRPr lang="tr-TR" sz="1100">
                        <a:latin typeface="Calibri"/>
                        <a:ea typeface="Calibri"/>
                        <a:cs typeface="Times New Roman"/>
                      </a:endParaRPr>
                    </a:p>
                  </a:txBody>
                  <a:tcPr marL="44451" marR="44451" marT="0" marB="0" anchor="b"/>
                </a:tc>
                <a:tc>
                  <a:txBody>
                    <a:bodyPr/>
                    <a:lstStyle/>
                    <a:p>
                      <a:pPr algn="ctr">
                        <a:lnSpc>
                          <a:spcPct val="150000"/>
                        </a:lnSpc>
                        <a:spcAft>
                          <a:spcPts val="0"/>
                        </a:spcAft>
                      </a:pPr>
                      <a:r>
                        <a:rPr lang="tr-TR" sz="1200" b="1" dirty="0">
                          <a:solidFill>
                            <a:srgbClr val="000000"/>
                          </a:solidFill>
                          <a:latin typeface="Times New Roman"/>
                          <a:ea typeface="Times New Roman"/>
                          <a:cs typeface="Times New Roman"/>
                        </a:rPr>
                        <a:t>14</a:t>
                      </a:r>
                      <a:endParaRPr lang="tr-TR" sz="1100" dirty="0">
                        <a:latin typeface="Calibri"/>
                        <a:ea typeface="Calibri"/>
                        <a:cs typeface="Times New Roman"/>
                      </a:endParaRPr>
                    </a:p>
                  </a:txBody>
                  <a:tcPr marL="44451" marR="44451" marT="0" marB="0" anchor="b"/>
                </a:tc>
                <a:tc>
                  <a:txBody>
                    <a:bodyPr/>
                    <a:lstStyle/>
                    <a:p>
                      <a:pPr algn="ctr">
                        <a:lnSpc>
                          <a:spcPct val="150000"/>
                        </a:lnSpc>
                        <a:spcAft>
                          <a:spcPts val="0"/>
                        </a:spcAft>
                      </a:pPr>
                      <a:r>
                        <a:rPr lang="tr-TR" sz="1200" b="1" dirty="0">
                          <a:solidFill>
                            <a:srgbClr val="000000"/>
                          </a:solidFill>
                          <a:latin typeface="Times New Roman"/>
                          <a:ea typeface="Times New Roman"/>
                          <a:cs typeface="Times New Roman"/>
                        </a:rPr>
                        <a:t>16</a:t>
                      </a:r>
                      <a:endParaRPr lang="tr-TR" sz="1100" dirty="0">
                        <a:latin typeface="Calibri"/>
                        <a:ea typeface="Calibri"/>
                        <a:cs typeface="Times New Roman"/>
                      </a:endParaRPr>
                    </a:p>
                  </a:txBody>
                  <a:tcPr marL="44451" marR="44451" marT="0" marB="0" anchor="b"/>
                </a:tc>
              </a:tr>
            </a:tbl>
          </a:graphicData>
        </a:graphic>
      </p:graphicFrame>
    </p:spTree>
  </p:cSld>
  <p:clrMapOvr>
    <a:masterClrMapping/>
  </p:clrMapOvr>
  <p:transition spd="med">
    <p:wip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pPr algn="ctr"/>
            <a:r>
              <a:rPr lang="tr-TR" dirty="0" smtClean="0"/>
              <a:t>İdari Personellerimiz</a:t>
            </a:r>
            <a:endParaRPr lang="tr-TR" dirty="0"/>
          </a:p>
        </p:txBody>
      </p:sp>
      <p:sp>
        <p:nvSpPr>
          <p:cNvPr id="3" name="2 İçerik Yer Tutucusu"/>
          <p:cNvSpPr>
            <a:spLocks noGrp="1"/>
          </p:cNvSpPr>
          <p:nvPr>
            <p:ph idx="1"/>
          </p:nvPr>
        </p:nvSpPr>
        <p:spPr>
          <a:xfrm>
            <a:off x="457200" y="1935480"/>
            <a:ext cx="8229600" cy="4733880"/>
          </a:xfrm>
        </p:spPr>
        <p:txBody>
          <a:bodyPr/>
          <a:lstStyle/>
          <a:p>
            <a:pPr>
              <a:buNone/>
            </a:pPr>
            <a:r>
              <a:rPr lang="tr-TR" dirty="0" smtClean="0"/>
              <a:t>     </a:t>
            </a:r>
            <a:r>
              <a:rPr lang="tr-TR" sz="1600" dirty="0" smtClean="0"/>
              <a:t>Fatma CERİT                              Remzi AKSU                                     </a:t>
            </a:r>
            <a:r>
              <a:rPr lang="tr-TR" sz="1600" dirty="0" err="1" smtClean="0"/>
              <a:t>Abdulazim</a:t>
            </a:r>
            <a:r>
              <a:rPr lang="tr-TR" sz="1600" dirty="0" smtClean="0"/>
              <a:t> KILIÇ           </a:t>
            </a:r>
          </a:p>
          <a:p>
            <a:pPr>
              <a:buNone/>
            </a:pPr>
            <a:r>
              <a:rPr lang="tr-TR" sz="1600" dirty="0" smtClean="0"/>
              <a:t>              Memur                                       Memur                                                Memur</a:t>
            </a:r>
          </a:p>
          <a:p>
            <a:pPr>
              <a:buNone/>
            </a:pPr>
            <a:r>
              <a:rPr lang="tr-TR" sz="1600" dirty="0" smtClean="0"/>
              <a:t>Yazı İşleri&amp;Personel işleri                   Mutemetlik                                      Öğrenci İşleri</a:t>
            </a:r>
          </a:p>
          <a:p>
            <a:endParaRPr lang="tr-TR" dirty="0" smtClean="0"/>
          </a:p>
          <a:p>
            <a:endParaRPr lang="tr-TR" dirty="0" smtClean="0"/>
          </a:p>
          <a:p>
            <a:endParaRPr lang="tr-TR" dirty="0" smtClean="0"/>
          </a:p>
          <a:p>
            <a:pPr>
              <a:buNone/>
            </a:pPr>
            <a:endParaRPr lang="tr-TR" dirty="0" smtClean="0"/>
          </a:p>
          <a:p>
            <a:pPr>
              <a:buNone/>
            </a:pPr>
            <a:r>
              <a:rPr lang="tr-TR" sz="1600" dirty="0" smtClean="0"/>
              <a:t>                                                            AYTEN KAYRAN</a:t>
            </a:r>
          </a:p>
          <a:p>
            <a:pPr>
              <a:buNone/>
            </a:pPr>
            <a:r>
              <a:rPr lang="tr-TR" sz="1600" dirty="0" smtClean="0"/>
              <a:t>                                                                   Hizmetli</a:t>
            </a:r>
            <a:endParaRPr lang="tr-TR" sz="1600" dirty="0"/>
          </a:p>
        </p:txBody>
      </p:sp>
      <p:pic>
        <p:nvPicPr>
          <p:cNvPr id="6" name="5 Resim" descr="fatma hnım.jpg"/>
          <p:cNvPicPr>
            <a:picLocks noChangeAspect="1"/>
          </p:cNvPicPr>
          <p:nvPr/>
        </p:nvPicPr>
        <p:blipFill>
          <a:blip r:embed="rId2" cstate="print"/>
          <a:stretch>
            <a:fillRect/>
          </a:stretch>
        </p:blipFill>
        <p:spPr>
          <a:xfrm>
            <a:off x="683568" y="3068960"/>
            <a:ext cx="1728192" cy="1600200"/>
          </a:xfrm>
          <a:prstGeom prst="rect">
            <a:avLst/>
          </a:prstGeom>
        </p:spPr>
      </p:pic>
      <p:pic>
        <p:nvPicPr>
          <p:cNvPr id="23554" name="Picture 2" descr="http://besyo.siirt.edu.tr/foto/userfoto/B0518_2015615132735986.jpg"/>
          <p:cNvPicPr>
            <a:picLocks noChangeAspect="1" noChangeArrowheads="1"/>
          </p:cNvPicPr>
          <p:nvPr/>
        </p:nvPicPr>
        <p:blipFill>
          <a:blip r:embed="rId3" cstate="print"/>
          <a:srcRect/>
          <a:stretch>
            <a:fillRect/>
          </a:stretch>
        </p:blipFill>
        <p:spPr bwMode="auto">
          <a:xfrm>
            <a:off x="3419872" y="3140968"/>
            <a:ext cx="1944216" cy="1340768"/>
          </a:xfrm>
          <a:prstGeom prst="rect">
            <a:avLst/>
          </a:prstGeom>
          <a:noFill/>
        </p:spPr>
      </p:pic>
      <p:pic>
        <p:nvPicPr>
          <p:cNvPr id="8" name="7 Resim" descr="http://besyo.siirt.edu.tr/foto/userfoto/B0625_2015416111055614.jpg"/>
          <p:cNvPicPr/>
          <p:nvPr/>
        </p:nvPicPr>
        <p:blipFill>
          <a:blip r:embed="rId4" cstate="print"/>
          <a:srcRect/>
          <a:stretch>
            <a:fillRect/>
          </a:stretch>
        </p:blipFill>
        <p:spPr bwMode="auto">
          <a:xfrm>
            <a:off x="6660233" y="3068960"/>
            <a:ext cx="1551807" cy="1533525"/>
          </a:xfrm>
          <a:prstGeom prst="rect">
            <a:avLst/>
          </a:prstGeom>
          <a:noFill/>
          <a:ln w="9525">
            <a:noFill/>
            <a:miter lim="800000"/>
            <a:headEnd/>
            <a:tailEnd/>
          </a:ln>
        </p:spPr>
      </p:pic>
      <p:pic>
        <p:nvPicPr>
          <p:cNvPr id="9" name="8 Resim" descr="http://besyo.siirt.edu.tr/foto/userfoto/2017216103427878.jpg"/>
          <p:cNvPicPr/>
          <p:nvPr/>
        </p:nvPicPr>
        <p:blipFill>
          <a:blip r:embed="rId5" cstate="print"/>
          <a:srcRect/>
          <a:stretch>
            <a:fillRect/>
          </a:stretch>
        </p:blipFill>
        <p:spPr bwMode="auto">
          <a:xfrm>
            <a:off x="3563888" y="5445225"/>
            <a:ext cx="1728192" cy="1224136"/>
          </a:xfrm>
          <a:prstGeom prst="rect">
            <a:avLst/>
          </a:prstGeom>
          <a:noFill/>
          <a:ln w="9525">
            <a:noFill/>
            <a:miter lim="800000"/>
            <a:headEnd/>
            <a:tailEnd/>
          </a:ln>
        </p:spPr>
      </p:pic>
    </p:spTree>
  </p:cSld>
  <p:clrMapOvr>
    <a:masterClrMapping/>
  </p:clrMapOvr>
  <p:transition spd="med">
    <p:wip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İçerik Yer Tutucusu"/>
          <p:cNvGraphicFramePr>
            <a:graphicFrameLocks noGrp="1"/>
          </p:cNvGraphicFramePr>
          <p:nvPr>
            <p:ph idx="1"/>
          </p:nvPr>
        </p:nvGraphicFramePr>
        <p:xfrm>
          <a:off x="2267744" y="2924943"/>
          <a:ext cx="6480720" cy="3672409"/>
        </p:xfrm>
        <a:graphic>
          <a:graphicData uri="http://schemas.openxmlformats.org/drawingml/2006/table">
            <a:tbl>
              <a:tblPr firstRow="1" bandRow="1">
                <a:tableStyleId>{5C22544A-7EE6-4342-B048-85BDC9FD1C3A}</a:tableStyleId>
              </a:tblPr>
              <a:tblGrid>
                <a:gridCol w="1620180"/>
                <a:gridCol w="1620180"/>
                <a:gridCol w="1620180"/>
                <a:gridCol w="1620180"/>
              </a:tblGrid>
              <a:tr h="483163">
                <a:tc gridSpan="4">
                  <a:txBody>
                    <a:bodyPr/>
                    <a:lstStyle/>
                    <a:p>
                      <a:r>
                        <a:rPr kumimoji="0" lang="tr-TR" sz="1800" b="1" kern="1200" dirty="0" smtClean="0">
                          <a:solidFill>
                            <a:schemeClr val="lt1"/>
                          </a:solidFill>
                          <a:latin typeface="+mn-lt"/>
                          <a:ea typeface="+mn-ea"/>
                          <a:cs typeface="+mn-cs"/>
                        </a:rPr>
                        <a:t>İdari Personel Değişim Tablosu</a:t>
                      </a:r>
                      <a:endParaRPr lang="tr-TR" sz="1800" dirty="0"/>
                    </a:p>
                  </a:txBody>
                  <a:tcPr/>
                </a:tc>
                <a:tc hMerge="1">
                  <a:txBody>
                    <a:bodyPr/>
                    <a:lstStyle/>
                    <a:p>
                      <a:endParaRPr lang="tr-TR" dirty="0"/>
                    </a:p>
                  </a:txBody>
                  <a:tcPr/>
                </a:tc>
                <a:tc hMerge="1">
                  <a:txBody>
                    <a:bodyPr/>
                    <a:lstStyle/>
                    <a:p>
                      <a:endParaRPr lang="tr-TR" dirty="0"/>
                    </a:p>
                  </a:txBody>
                  <a:tcPr/>
                </a:tc>
                <a:tc hMerge="1">
                  <a:txBody>
                    <a:bodyPr/>
                    <a:lstStyle/>
                    <a:p>
                      <a:endParaRPr lang="tr-TR" dirty="0"/>
                    </a:p>
                  </a:txBody>
                  <a:tcPr/>
                </a:tc>
              </a:tr>
              <a:tr h="483163">
                <a:tc>
                  <a:txBody>
                    <a:bodyPr/>
                    <a:lstStyle/>
                    <a:p>
                      <a:endParaRPr lang="tr-TR" sz="1800" dirty="0"/>
                    </a:p>
                  </a:txBody>
                  <a:tcPr/>
                </a:tc>
                <a:tc>
                  <a:txBody>
                    <a:bodyPr/>
                    <a:lstStyle/>
                    <a:p>
                      <a:pPr algn="ctr">
                        <a:lnSpc>
                          <a:spcPct val="150000"/>
                        </a:lnSpc>
                        <a:spcAft>
                          <a:spcPts val="0"/>
                        </a:spcAft>
                      </a:pPr>
                      <a:r>
                        <a:rPr lang="tr-TR" sz="1200" b="1">
                          <a:solidFill>
                            <a:srgbClr val="000000"/>
                          </a:solidFill>
                          <a:latin typeface="Times New Roman"/>
                          <a:ea typeface="Times New Roman"/>
                          <a:cs typeface="Times New Roman"/>
                        </a:rPr>
                        <a:t>2016</a:t>
                      </a:r>
                      <a:endParaRPr lang="tr-TR" sz="1100">
                        <a:latin typeface="Calibri"/>
                        <a:ea typeface="Calibri"/>
                        <a:cs typeface="Times New Roman"/>
                      </a:endParaRPr>
                    </a:p>
                  </a:txBody>
                  <a:tcPr marL="44451" marR="44451" marT="0" marB="0" anchor="ctr"/>
                </a:tc>
                <a:tc>
                  <a:txBody>
                    <a:bodyPr/>
                    <a:lstStyle/>
                    <a:p>
                      <a:pPr algn="ctr">
                        <a:lnSpc>
                          <a:spcPct val="150000"/>
                        </a:lnSpc>
                        <a:spcAft>
                          <a:spcPts val="0"/>
                        </a:spcAft>
                      </a:pPr>
                      <a:r>
                        <a:rPr lang="tr-TR" sz="1200" b="1">
                          <a:solidFill>
                            <a:srgbClr val="000000"/>
                          </a:solidFill>
                          <a:latin typeface="Times New Roman"/>
                          <a:ea typeface="Times New Roman"/>
                          <a:cs typeface="Times New Roman"/>
                        </a:rPr>
                        <a:t>2017</a:t>
                      </a:r>
                      <a:endParaRPr lang="tr-TR" sz="1100">
                        <a:latin typeface="Calibri"/>
                        <a:ea typeface="Calibri"/>
                        <a:cs typeface="Times New Roman"/>
                      </a:endParaRPr>
                    </a:p>
                  </a:txBody>
                  <a:tcPr marL="44451" marR="44451" marT="0" marB="0" anchor="ctr"/>
                </a:tc>
                <a:tc>
                  <a:txBody>
                    <a:bodyPr/>
                    <a:lstStyle/>
                    <a:p>
                      <a:pPr algn="ctr">
                        <a:lnSpc>
                          <a:spcPct val="150000"/>
                        </a:lnSpc>
                        <a:spcAft>
                          <a:spcPts val="0"/>
                        </a:spcAft>
                      </a:pPr>
                      <a:r>
                        <a:rPr lang="tr-TR" sz="1200" b="1" dirty="0">
                          <a:solidFill>
                            <a:srgbClr val="000000"/>
                          </a:solidFill>
                          <a:latin typeface="Times New Roman"/>
                          <a:ea typeface="Times New Roman"/>
                          <a:cs typeface="Times New Roman"/>
                        </a:rPr>
                        <a:t>Toplam</a:t>
                      </a:r>
                      <a:endParaRPr lang="tr-TR" sz="1100" dirty="0">
                        <a:latin typeface="Calibri"/>
                        <a:ea typeface="Calibri"/>
                        <a:cs typeface="Times New Roman"/>
                      </a:endParaRPr>
                    </a:p>
                  </a:txBody>
                  <a:tcPr marL="44451" marR="44451" marT="0" marB="0" anchor="ctr"/>
                </a:tc>
              </a:tr>
              <a:tr h="555730">
                <a:tc>
                  <a:txBody>
                    <a:bodyPr/>
                    <a:lstStyle/>
                    <a:p>
                      <a:pPr>
                        <a:lnSpc>
                          <a:spcPct val="150000"/>
                        </a:lnSpc>
                        <a:spcAft>
                          <a:spcPts val="0"/>
                        </a:spcAft>
                      </a:pPr>
                      <a:r>
                        <a:rPr lang="tr-TR" sz="1200" b="1">
                          <a:solidFill>
                            <a:srgbClr val="000000"/>
                          </a:solidFill>
                          <a:latin typeface="Times New Roman"/>
                          <a:ea typeface="Times New Roman"/>
                          <a:cs typeface="Times New Roman"/>
                        </a:rPr>
                        <a:t>Yüksekokul Sekreteri</a:t>
                      </a:r>
                      <a:endParaRPr lang="tr-TR" sz="1100">
                        <a:latin typeface="Calibri"/>
                        <a:ea typeface="Calibri"/>
                        <a:cs typeface="Times New Roman"/>
                      </a:endParaRPr>
                    </a:p>
                  </a:txBody>
                  <a:tcPr marL="44451" marR="44451" marT="0" marB="0" anchor="ctr"/>
                </a:tc>
                <a:tc>
                  <a:txBody>
                    <a:bodyPr/>
                    <a:lstStyle/>
                    <a:p>
                      <a:pPr algn="ctr">
                        <a:lnSpc>
                          <a:spcPct val="150000"/>
                        </a:lnSpc>
                        <a:spcAft>
                          <a:spcPts val="0"/>
                        </a:spcAft>
                      </a:pPr>
                      <a:r>
                        <a:rPr lang="tr-TR" sz="1200" b="1">
                          <a:solidFill>
                            <a:srgbClr val="000000"/>
                          </a:solidFill>
                          <a:latin typeface="Times New Roman"/>
                          <a:ea typeface="Times New Roman"/>
                          <a:cs typeface="Times New Roman"/>
                        </a:rPr>
                        <a:t>1</a:t>
                      </a:r>
                      <a:endParaRPr lang="tr-TR" sz="1100">
                        <a:latin typeface="Calibri"/>
                        <a:ea typeface="Calibri"/>
                        <a:cs typeface="Times New Roman"/>
                      </a:endParaRPr>
                    </a:p>
                  </a:txBody>
                  <a:tcPr marL="44451" marR="44451" marT="0" marB="0" anchor="b"/>
                </a:tc>
                <a:tc>
                  <a:txBody>
                    <a:bodyPr/>
                    <a:lstStyle/>
                    <a:p>
                      <a:pPr algn="ctr">
                        <a:lnSpc>
                          <a:spcPct val="150000"/>
                        </a:lnSpc>
                        <a:spcAft>
                          <a:spcPts val="0"/>
                        </a:spcAft>
                      </a:pPr>
                      <a:r>
                        <a:rPr lang="tr-TR" sz="1200" b="1">
                          <a:solidFill>
                            <a:srgbClr val="000000"/>
                          </a:solidFill>
                          <a:latin typeface="Times New Roman"/>
                          <a:ea typeface="Times New Roman"/>
                          <a:cs typeface="Times New Roman"/>
                        </a:rPr>
                        <a:t>1</a:t>
                      </a:r>
                      <a:endParaRPr lang="tr-TR" sz="1100">
                        <a:latin typeface="Calibri"/>
                        <a:ea typeface="Calibri"/>
                        <a:cs typeface="Times New Roman"/>
                      </a:endParaRPr>
                    </a:p>
                  </a:txBody>
                  <a:tcPr marL="44451" marR="44451" marT="0" marB="0" anchor="b"/>
                </a:tc>
                <a:tc>
                  <a:txBody>
                    <a:bodyPr/>
                    <a:lstStyle/>
                    <a:p>
                      <a:pPr algn="ctr">
                        <a:lnSpc>
                          <a:spcPct val="150000"/>
                        </a:lnSpc>
                        <a:spcAft>
                          <a:spcPts val="0"/>
                        </a:spcAft>
                      </a:pPr>
                      <a:r>
                        <a:rPr lang="tr-TR" sz="1200" b="1">
                          <a:solidFill>
                            <a:srgbClr val="000000"/>
                          </a:solidFill>
                          <a:latin typeface="Times New Roman"/>
                          <a:ea typeface="Times New Roman"/>
                          <a:cs typeface="Times New Roman"/>
                        </a:rPr>
                        <a:t>1</a:t>
                      </a:r>
                      <a:endParaRPr lang="tr-TR" sz="1100">
                        <a:latin typeface="Calibri"/>
                        <a:ea typeface="Calibri"/>
                        <a:cs typeface="Times New Roman"/>
                      </a:endParaRPr>
                    </a:p>
                  </a:txBody>
                  <a:tcPr marL="44451" marR="44451" marT="0" marB="0" anchor="b"/>
                </a:tc>
              </a:tr>
              <a:tr h="833595">
                <a:tc>
                  <a:txBody>
                    <a:bodyPr/>
                    <a:lstStyle/>
                    <a:p>
                      <a:pPr>
                        <a:lnSpc>
                          <a:spcPct val="150000"/>
                        </a:lnSpc>
                        <a:spcAft>
                          <a:spcPts val="0"/>
                        </a:spcAft>
                      </a:pPr>
                      <a:r>
                        <a:rPr lang="tr-TR" sz="1200" b="1">
                          <a:solidFill>
                            <a:srgbClr val="000000"/>
                          </a:solidFill>
                          <a:latin typeface="Times New Roman"/>
                          <a:ea typeface="Times New Roman"/>
                          <a:cs typeface="Times New Roman"/>
                        </a:rPr>
                        <a:t>Genel İdari Hizmetler Sınıfı</a:t>
                      </a:r>
                      <a:endParaRPr lang="tr-TR" sz="1100">
                        <a:latin typeface="Calibri"/>
                        <a:ea typeface="Calibri"/>
                        <a:cs typeface="Times New Roman"/>
                      </a:endParaRPr>
                    </a:p>
                  </a:txBody>
                  <a:tcPr marL="44451" marR="44451" marT="0" marB="0" anchor="b"/>
                </a:tc>
                <a:tc>
                  <a:txBody>
                    <a:bodyPr/>
                    <a:lstStyle/>
                    <a:p>
                      <a:pPr algn="ctr">
                        <a:lnSpc>
                          <a:spcPct val="150000"/>
                        </a:lnSpc>
                        <a:spcAft>
                          <a:spcPts val="0"/>
                        </a:spcAft>
                      </a:pPr>
                      <a:r>
                        <a:rPr lang="tr-TR" sz="1200" b="1">
                          <a:solidFill>
                            <a:srgbClr val="000000"/>
                          </a:solidFill>
                          <a:latin typeface="Times New Roman"/>
                          <a:ea typeface="Times New Roman"/>
                          <a:cs typeface="Times New Roman"/>
                        </a:rPr>
                        <a:t>3</a:t>
                      </a:r>
                      <a:endParaRPr lang="tr-TR" sz="1100">
                        <a:latin typeface="Calibri"/>
                        <a:ea typeface="Calibri"/>
                        <a:cs typeface="Times New Roman"/>
                      </a:endParaRPr>
                    </a:p>
                  </a:txBody>
                  <a:tcPr marL="44451" marR="44451" marT="0" marB="0" anchor="b"/>
                </a:tc>
                <a:tc>
                  <a:txBody>
                    <a:bodyPr/>
                    <a:lstStyle/>
                    <a:p>
                      <a:pPr algn="ctr">
                        <a:lnSpc>
                          <a:spcPct val="150000"/>
                        </a:lnSpc>
                        <a:spcAft>
                          <a:spcPts val="0"/>
                        </a:spcAft>
                      </a:pPr>
                      <a:r>
                        <a:rPr lang="tr-TR" sz="1200" b="1">
                          <a:solidFill>
                            <a:srgbClr val="000000"/>
                          </a:solidFill>
                          <a:latin typeface="Times New Roman"/>
                          <a:ea typeface="Times New Roman"/>
                          <a:cs typeface="Times New Roman"/>
                        </a:rPr>
                        <a:t>3</a:t>
                      </a:r>
                      <a:endParaRPr lang="tr-TR" sz="1100">
                        <a:latin typeface="Calibri"/>
                        <a:ea typeface="Calibri"/>
                        <a:cs typeface="Times New Roman"/>
                      </a:endParaRPr>
                    </a:p>
                  </a:txBody>
                  <a:tcPr marL="44451" marR="44451" marT="0" marB="0" anchor="b"/>
                </a:tc>
                <a:tc>
                  <a:txBody>
                    <a:bodyPr/>
                    <a:lstStyle/>
                    <a:p>
                      <a:pPr algn="ctr">
                        <a:lnSpc>
                          <a:spcPct val="150000"/>
                        </a:lnSpc>
                        <a:spcAft>
                          <a:spcPts val="0"/>
                        </a:spcAft>
                      </a:pPr>
                      <a:r>
                        <a:rPr lang="tr-TR" sz="1200" b="1">
                          <a:solidFill>
                            <a:srgbClr val="000000"/>
                          </a:solidFill>
                          <a:latin typeface="Times New Roman"/>
                          <a:ea typeface="Times New Roman"/>
                          <a:cs typeface="Times New Roman"/>
                        </a:rPr>
                        <a:t>3</a:t>
                      </a:r>
                      <a:endParaRPr lang="tr-TR" sz="1100">
                        <a:latin typeface="Calibri"/>
                        <a:ea typeface="Calibri"/>
                        <a:cs typeface="Times New Roman"/>
                      </a:endParaRPr>
                    </a:p>
                  </a:txBody>
                  <a:tcPr marL="44451" marR="44451" marT="0" marB="0" anchor="b"/>
                </a:tc>
              </a:tr>
              <a:tr h="833595">
                <a:tc>
                  <a:txBody>
                    <a:bodyPr/>
                    <a:lstStyle/>
                    <a:p>
                      <a:pPr>
                        <a:lnSpc>
                          <a:spcPct val="150000"/>
                        </a:lnSpc>
                        <a:spcAft>
                          <a:spcPts val="0"/>
                        </a:spcAft>
                      </a:pPr>
                      <a:r>
                        <a:rPr lang="tr-TR" sz="1200" b="1">
                          <a:solidFill>
                            <a:srgbClr val="000000"/>
                          </a:solidFill>
                          <a:latin typeface="Times New Roman"/>
                          <a:ea typeface="Times New Roman"/>
                          <a:cs typeface="Times New Roman"/>
                        </a:rPr>
                        <a:t>Yardımcı Hizmetli Sınıfı</a:t>
                      </a:r>
                      <a:endParaRPr lang="tr-TR" sz="1100">
                        <a:latin typeface="Calibri"/>
                        <a:ea typeface="Calibri"/>
                        <a:cs typeface="Times New Roman"/>
                      </a:endParaRPr>
                    </a:p>
                  </a:txBody>
                  <a:tcPr marL="44451" marR="44451" marT="0" marB="0" anchor="b"/>
                </a:tc>
                <a:tc>
                  <a:txBody>
                    <a:bodyPr/>
                    <a:lstStyle/>
                    <a:p>
                      <a:pPr algn="ctr">
                        <a:lnSpc>
                          <a:spcPct val="150000"/>
                        </a:lnSpc>
                        <a:spcAft>
                          <a:spcPts val="0"/>
                        </a:spcAft>
                      </a:pPr>
                      <a:r>
                        <a:rPr lang="tr-TR" sz="1200" b="1">
                          <a:solidFill>
                            <a:srgbClr val="000000"/>
                          </a:solidFill>
                          <a:latin typeface="Times New Roman"/>
                          <a:ea typeface="Times New Roman"/>
                          <a:cs typeface="Times New Roman"/>
                        </a:rPr>
                        <a:t>0</a:t>
                      </a:r>
                      <a:endParaRPr lang="tr-TR" sz="1100">
                        <a:latin typeface="Calibri"/>
                        <a:ea typeface="Calibri"/>
                        <a:cs typeface="Times New Roman"/>
                      </a:endParaRPr>
                    </a:p>
                  </a:txBody>
                  <a:tcPr marL="44451" marR="44451" marT="0" marB="0" anchor="b"/>
                </a:tc>
                <a:tc>
                  <a:txBody>
                    <a:bodyPr/>
                    <a:lstStyle/>
                    <a:p>
                      <a:pPr algn="ctr">
                        <a:lnSpc>
                          <a:spcPct val="150000"/>
                        </a:lnSpc>
                        <a:spcAft>
                          <a:spcPts val="0"/>
                        </a:spcAft>
                      </a:pPr>
                      <a:r>
                        <a:rPr lang="tr-TR" sz="1200" b="1" dirty="0">
                          <a:solidFill>
                            <a:srgbClr val="000000"/>
                          </a:solidFill>
                          <a:latin typeface="Times New Roman"/>
                          <a:ea typeface="Times New Roman"/>
                          <a:cs typeface="Times New Roman"/>
                        </a:rPr>
                        <a:t>1</a:t>
                      </a:r>
                      <a:endParaRPr lang="tr-TR" sz="1100" dirty="0">
                        <a:latin typeface="Calibri"/>
                        <a:ea typeface="Calibri"/>
                        <a:cs typeface="Times New Roman"/>
                      </a:endParaRPr>
                    </a:p>
                  </a:txBody>
                  <a:tcPr marL="44451" marR="44451" marT="0" marB="0" anchor="b"/>
                </a:tc>
                <a:tc>
                  <a:txBody>
                    <a:bodyPr/>
                    <a:lstStyle/>
                    <a:p>
                      <a:pPr algn="ctr">
                        <a:lnSpc>
                          <a:spcPct val="150000"/>
                        </a:lnSpc>
                        <a:spcAft>
                          <a:spcPts val="0"/>
                        </a:spcAft>
                      </a:pPr>
                      <a:r>
                        <a:rPr lang="tr-TR" sz="1200" b="1">
                          <a:solidFill>
                            <a:srgbClr val="000000"/>
                          </a:solidFill>
                          <a:latin typeface="Times New Roman"/>
                          <a:ea typeface="Times New Roman"/>
                          <a:cs typeface="Times New Roman"/>
                        </a:rPr>
                        <a:t>1</a:t>
                      </a:r>
                      <a:endParaRPr lang="tr-TR" sz="1100">
                        <a:latin typeface="Calibri"/>
                        <a:ea typeface="Calibri"/>
                        <a:cs typeface="Times New Roman"/>
                      </a:endParaRPr>
                    </a:p>
                  </a:txBody>
                  <a:tcPr marL="44451" marR="44451" marT="0" marB="0" anchor="b"/>
                </a:tc>
              </a:tr>
              <a:tr h="483163">
                <a:tc>
                  <a:txBody>
                    <a:bodyPr/>
                    <a:lstStyle/>
                    <a:p>
                      <a:pPr>
                        <a:lnSpc>
                          <a:spcPct val="150000"/>
                        </a:lnSpc>
                        <a:spcAft>
                          <a:spcPts val="0"/>
                        </a:spcAft>
                      </a:pPr>
                      <a:r>
                        <a:rPr lang="tr-TR" sz="1200" b="1">
                          <a:solidFill>
                            <a:srgbClr val="000000"/>
                          </a:solidFill>
                          <a:latin typeface="Times New Roman"/>
                          <a:ea typeface="Times New Roman"/>
                          <a:cs typeface="Times New Roman"/>
                        </a:rPr>
                        <a:t>TOPLAM</a:t>
                      </a:r>
                      <a:endParaRPr lang="tr-TR" sz="1100">
                        <a:latin typeface="Calibri"/>
                        <a:ea typeface="Calibri"/>
                        <a:cs typeface="Times New Roman"/>
                      </a:endParaRPr>
                    </a:p>
                  </a:txBody>
                  <a:tcPr marL="44451" marR="44451" marT="0" marB="0" anchor="b"/>
                </a:tc>
                <a:tc>
                  <a:txBody>
                    <a:bodyPr/>
                    <a:lstStyle/>
                    <a:p>
                      <a:pPr algn="ctr">
                        <a:lnSpc>
                          <a:spcPct val="150000"/>
                        </a:lnSpc>
                        <a:spcAft>
                          <a:spcPts val="0"/>
                        </a:spcAft>
                      </a:pPr>
                      <a:r>
                        <a:rPr lang="tr-TR" sz="1200" b="1" dirty="0">
                          <a:solidFill>
                            <a:srgbClr val="000000"/>
                          </a:solidFill>
                          <a:latin typeface="Times New Roman"/>
                          <a:ea typeface="Times New Roman"/>
                          <a:cs typeface="Times New Roman"/>
                        </a:rPr>
                        <a:t>4</a:t>
                      </a:r>
                      <a:endParaRPr lang="tr-TR" sz="1100" dirty="0">
                        <a:latin typeface="Calibri"/>
                        <a:ea typeface="Calibri"/>
                        <a:cs typeface="Times New Roman"/>
                      </a:endParaRPr>
                    </a:p>
                  </a:txBody>
                  <a:tcPr marL="44451" marR="44451" marT="0" marB="0" anchor="b"/>
                </a:tc>
                <a:tc>
                  <a:txBody>
                    <a:bodyPr/>
                    <a:lstStyle/>
                    <a:p>
                      <a:pPr algn="ctr">
                        <a:lnSpc>
                          <a:spcPct val="150000"/>
                        </a:lnSpc>
                        <a:spcAft>
                          <a:spcPts val="0"/>
                        </a:spcAft>
                      </a:pPr>
                      <a:r>
                        <a:rPr lang="tr-TR" sz="1200" b="1" dirty="0">
                          <a:solidFill>
                            <a:srgbClr val="000000"/>
                          </a:solidFill>
                          <a:latin typeface="Times New Roman"/>
                          <a:ea typeface="Times New Roman"/>
                          <a:cs typeface="Times New Roman"/>
                        </a:rPr>
                        <a:t>5</a:t>
                      </a:r>
                      <a:endParaRPr lang="tr-TR" sz="1100" dirty="0">
                        <a:latin typeface="Calibri"/>
                        <a:ea typeface="Calibri"/>
                        <a:cs typeface="Times New Roman"/>
                      </a:endParaRPr>
                    </a:p>
                  </a:txBody>
                  <a:tcPr marL="44451" marR="44451" marT="0" marB="0" anchor="b"/>
                </a:tc>
                <a:tc>
                  <a:txBody>
                    <a:bodyPr/>
                    <a:lstStyle/>
                    <a:p>
                      <a:pPr algn="ctr">
                        <a:lnSpc>
                          <a:spcPct val="150000"/>
                        </a:lnSpc>
                        <a:spcAft>
                          <a:spcPts val="0"/>
                        </a:spcAft>
                      </a:pPr>
                      <a:r>
                        <a:rPr lang="tr-TR" sz="1200" b="1" dirty="0">
                          <a:solidFill>
                            <a:srgbClr val="000000"/>
                          </a:solidFill>
                          <a:latin typeface="Times New Roman"/>
                          <a:ea typeface="Times New Roman"/>
                          <a:cs typeface="Times New Roman"/>
                        </a:rPr>
                        <a:t>5</a:t>
                      </a:r>
                      <a:endParaRPr lang="tr-TR" sz="1100" dirty="0">
                        <a:latin typeface="Calibri"/>
                        <a:ea typeface="Calibri"/>
                        <a:cs typeface="Times New Roman"/>
                      </a:endParaRPr>
                    </a:p>
                  </a:txBody>
                  <a:tcPr marL="44451" marR="44451" marT="0" marB="0" anchor="b"/>
                </a:tc>
              </a:tr>
            </a:tbl>
          </a:graphicData>
        </a:graphic>
      </p:graphicFrame>
      <p:graphicFrame>
        <p:nvGraphicFramePr>
          <p:cNvPr id="5" name="4 Tablo"/>
          <p:cNvGraphicFramePr>
            <a:graphicFrameLocks noGrp="1"/>
          </p:cNvGraphicFramePr>
          <p:nvPr/>
        </p:nvGraphicFramePr>
        <p:xfrm>
          <a:off x="611560" y="260649"/>
          <a:ext cx="6480720" cy="2520280"/>
        </p:xfrm>
        <a:graphic>
          <a:graphicData uri="http://schemas.openxmlformats.org/drawingml/2006/table">
            <a:tbl>
              <a:tblPr firstRow="1" bandRow="1">
                <a:tableStyleId>{5C22544A-7EE6-4342-B048-85BDC9FD1C3A}</a:tableStyleId>
              </a:tblPr>
              <a:tblGrid>
                <a:gridCol w="1620180"/>
                <a:gridCol w="1620180"/>
                <a:gridCol w="1620180"/>
                <a:gridCol w="1620180"/>
              </a:tblGrid>
              <a:tr h="900100">
                <a:tc gridSpan="4">
                  <a:txBody>
                    <a:bodyPr/>
                    <a:lstStyle/>
                    <a:p>
                      <a:r>
                        <a:rPr kumimoji="0" lang="tr-TR" sz="1800" b="1" kern="1200" dirty="0" smtClean="0">
                          <a:solidFill>
                            <a:schemeClr val="lt1"/>
                          </a:solidFill>
                          <a:latin typeface="+mn-lt"/>
                          <a:ea typeface="+mn-ea"/>
                          <a:cs typeface="+mn-cs"/>
                        </a:rPr>
                        <a:t>2016-2017 Üniversitemizde  Göreve Başlayan İdari Personel Listesi</a:t>
                      </a:r>
                      <a:endParaRPr lang="tr-TR" sz="1800" dirty="0"/>
                    </a:p>
                  </a:txBody>
                  <a:tcPr/>
                </a:tc>
                <a:tc hMerge="1">
                  <a:txBody>
                    <a:bodyPr/>
                    <a:lstStyle/>
                    <a:p>
                      <a:endParaRPr lang="tr-TR" dirty="0"/>
                    </a:p>
                  </a:txBody>
                  <a:tcPr/>
                </a:tc>
                <a:tc hMerge="1">
                  <a:txBody>
                    <a:bodyPr/>
                    <a:lstStyle/>
                    <a:p>
                      <a:endParaRPr lang="tr-TR" dirty="0"/>
                    </a:p>
                  </a:txBody>
                  <a:tcPr/>
                </a:tc>
                <a:tc hMerge="1">
                  <a:txBody>
                    <a:bodyPr/>
                    <a:lstStyle/>
                    <a:p>
                      <a:endParaRPr lang="tr-TR" dirty="0"/>
                    </a:p>
                  </a:txBody>
                  <a:tcPr/>
                </a:tc>
              </a:tr>
              <a:tr h="540060">
                <a:tc>
                  <a:txBody>
                    <a:bodyPr/>
                    <a:lstStyle/>
                    <a:p>
                      <a:pPr algn="ctr">
                        <a:lnSpc>
                          <a:spcPct val="150000"/>
                        </a:lnSpc>
                        <a:spcAft>
                          <a:spcPts val="0"/>
                        </a:spcAft>
                      </a:pPr>
                      <a:r>
                        <a:rPr lang="tr-TR" sz="1200" b="1" dirty="0">
                          <a:solidFill>
                            <a:srgbClr val="000000"/>
                          </a:solidFill>
                          <a:latin typeface="Times New Roman"/>
                          <a:ea typeface="Times New Roman"/>
                          <a:cs typeface="Times New Roman"/>
                        </a:rPr>
                        <a:t>Unvanı</a:t>
                      </a:r>
                      <a:endParaRPr lang="tr-TR" sz="1100" dirty="0">
                        <a:latin typeface="Calibri"/>
                        <a:ea typeface="Calibri"/>
                        <a:cs typeface="Times New Roman"/>
                      </a:endParaRPr>
                    </a:p>
                  </a:txBody>
                  <a:tcPr marL="44451" marR="44451" marT="0" marB="0" anchor="ctr"/>
                </a:tc>
                <a:tc>
                  <a:txBody>
                    <a:bodyPr/>
                    <a:lstStyle/>
                    <a:p>
                      <a:pPr algn="ctr">
                        <a:lnSpc>
                          <a:spcPct val="150000"/>
                        </a:lnSpc>
                        <a:spcAft>
                          <a:spcPts val="0"/>
                        </a:spcAft>
                      </a:pPr>
                      <a:r>
                        <a:rPr lang="tr-TR" sz="1200" b="1">
                          <a:solidFill>
                            <a:srgbClr val="000000"/>
                          </a:solidFill>
                          <a:latin typeface="Times New Roman"/>
                          <a:ea typeface="Times New Roman"/>
                          <a:cs typeface="Times New Roman"/>
                        </a:rPr>
                        <a:t>Adı Soyadı</a:t>
                      </a:r>
                      <a:endParaRPr lang="tr-TR" sz="1100">
                        <a:latin typeface="Calibri"/>
                        <a:ea typeface="Calibri"/>
                        <a:cs typeface="Times New Roman"/>
                      </a:endParaRPr>
                    </a:p>
                  </a:txBody>
                  <a:tcPr marL="44451" marR="44451" marT="0" marB="0" anchor="ctr"/>
                </a:tc>
                <a:tc>
                  <a:txBody>
                    <a:bodyPr/>
                    <a:lstStyle/>
                    <a:p>
                      <a:pPr algn="ctr">
                        <a:lnSpc>
                          <a:spcPct val="150000"/>
                        </a:lnSpc>
                        <a:spcAft>
                          <a:spcPts val="0"/>
                        </a:spcAft>
                      </a:pPr>
                      <a:r>
                        <a:rPr lang="tr-TR" sz="1200" b="1">
                          <a:solidFill>
                            <a:srgbClr val="000000"/>
                          </a:solidFill>
                          <a:latin typeface="Times New Roman"/>
                          <a:ea typeface="Times New Roman"/>
                          <a:cs typeface="Times New Roman"/>
                        </a:rPr>
                        <a:t>Başlama Tarihi</a:t>
                      </a:r>
                      <a:endParaRPr lang="tr-TR" sz="1100">
                        <a:latin typeface="Calibri"/>
                        <a:ea typeface="Calibri"/>
                        <a:cs typeface="Times New Roman"/>
                      </a:endParaRPr>
                    </a:p>
                  </a:txBody>
                  <a:tcPr marL="44451" marR="44451" marT="0" marB="0" anchor="ctr"/>
                </a:tc>
                <a:tc>
                  <a:txBody>
                    <a:bodyPr/>
                    <a:lstStyle/>
                    <a:p>
                      <a:pPr algn="ctr">
                        <a:lnSpc>
                          <a:spcPct val="150000"/>
                        </a:lnSpc>
                        <a:spcAft>
                          <a:spcPts val="0"/>
                        </a:spcAft>
                      </a:pPr>
                      <a:r>
                        <a:rPr lang="tr-TR" sz="1200" b="1">
                          <a:solidFill>
                            <a:srgbClr val="000000"/>
                          </a:solidFill>
                          <a:latin typeface="Times New Roman"/>
                          <a:ea typeface="Times New Roman"/>
                          <a:cs typeface="Times New Roman"/>
                        </a:rPr>
                        <a:t>Unvanı</a:t>
                      </a:r>
                      <a:endParaRPr lang="tr-TR" sz="1100">
                        <a:latin typeface="Calibri"/>
                        <a:ea typeface="Calibri"/>
                        <a:cs typeface="Times New Roman"/>
                      </a:endParaRPr>
                    </a:p>
                  </a:txBody>
                  <a:tcPr marL="44451" marR="44451" marT="0" marB="0" anchor="ctr"/>
                </a:tc>
              </a:tr>
              <a:tr h="540060">
                <a:tc>
                  <a:txBody>
                    <a:bodyPr/>
                    <a:lstStyle/>
                    <a:p>
                      <a:pPr algn="ctr">
                        <a:lnSpc>
                          <a:spcPct val="150000"/>
                        </a:lnSpc>
                        <a:spcAft>
                          <a:spcPts val="0"/>
                        </a:spcAft>
                      </a:pPr>
                      <a:r>
                        <a:rPr lang="tr-TR" sz="1200" b="1" dirty="0">
                          <a:solidFill>
                            <a:srgbClr val="000000"/>
                          </a:solidFill>
                          <a:latin typeface="Times New Roman"/>
                          <a:ea typeface="Times New Roman"/>
                          <a:cs typeface="Times New Roman"/>
                        </a:rPr>
                        <a:t>MEMUR</a:t>
                      </a:r>
                      <a:endParaRPr lang="tr-TR" sz="1100" dirty="0">
                        <a:latin typeface="Calibri"/>
                        <a:ea typeface="Calibri"/>
                        <a:cs typeface="Times New Roman"/>
                      </a:endParaRPr>
                    </a:p>
                  </a:txBody>
                  <a:tcPr marL="44451" marR="44451" marT="0" marB="0" anchor="b"/>
                </a:tc>
                <a:tc>
                  <a:txBody>
                    <a:bodyPr/>
                    <a:lstStyle/>
                    <a:p>
                      <a:pPr algn="ctr">
                        <a:lnSpc>
                          <a:spcPct val="150000"/>
                        </a:lnSpc>
                        <a:spcAft>
                          <a:spcPts val="0"/>
                        </a:spcAft>
                      </a:pPr>
                      <a:r>
                        <a:rPr lang="tr-TR" sz="1200" b="1" dirty="0">
                          <a:solidFill>
                            <a:srgbClr val="000000"/>
                          </a:solidFill>
                          <a:latin typeface="Times New Roman"/>
                          <a:ea typeface="Times New Roman"/>
                          <a:cs typeface="Times New Roman"/>
                        </a:rPr>
                        <a:t>REMZİ AKSU</a:t>
                      </a:r>
                      <a:endParaRPr lang="tr-TR" sz="1100" dirty="0">
                        <a:latin typeface="Calibri"/>
                        <a:ea typeface="Calibri"/>
                        <a:cs typeface="Times New Roman"/>
                      </a:endParaRPr>
                    </a:p>
                  </a:txBody>
                  <a:tcPr marL="44451" marR="44451" marT="0" marB="0" anchor="b"/>
                </a:tc>
                <a:tc>
                  <a:txBody>
                    <a:bodyPr/>
                    <a:lstStyle/>
                    <a:p>
                      <a:pPr algn="ctr">
                        <a:lnSpc>
                          <a:spcPct val="150000"/>
                        </a:lnSpc>
                        <a:spcAft>
                          <a:spcPts val="0"/>
                        </a:spcAft>
                      </a:pPr>
                      <a:r>
                        <a:rPr lang="tr-TR" sz="1200" b="1" dirty="0">
                          <a:solidFill>
                            <a:srgbClr val="000000"/>
                          </a:solidFill>
                          <a:latin typeface="Times New Roman"/>
                          <a:ea typeface="Times New Roman"/>
                          <a:cs typeface="Times New Roman"/>
                        </a:rPr>
                        <a:t> 20.09.2016</a:t>
                      </a:r>
                      <a:endParaRPr lang="tr-TR" sz="1100" dirty="0">
                        <a:latin typeface="Calibri"/>
                        <a:ea typeface="Calibri"/>
                        <a:cs typeface="Times New Roman"/>
                      </a:endParaRPr>
                    </a:p>
                  </a:txBody>
                  <a:tcPr marL="44451" marR="44451" marT="0" marB="0" anchor="b"/>
                </a:tc>
                <a:tc>
                  <a:txBody>
                    <a:bodyPr/>
                    <a:lstStyle/>
                    <a:p>
                      <a:pPr algn="ctr">
                        <a:lnSpc>
                          <a:spcPct val="150000"/>
                        </a:lnSpc>
                        <a:spcAft>
                          <a:spcPts val="0"/>
                        </a:spcAft>
                      </a:pPr>
                      <a:r>
                        <a:rPr lang="tr-TR" sz="1200" b="1">
                          <a:solidFill>
                            <a:srgbClr val="000000"/>
                          </a:solidFill>
                          <a:latin typeface="Times New Roman"/>
                          <a:ea typeface="Times New Roman"/>
                          <a:cs typeface="Times New Roman"/>
                        </a:rPr>
                        <a:t>MEMUR</a:t>
                      </a:r>
                      <a:endParaRPr lang="tr-TR" sz="1100">
                        <a:latin typeface="Calibri"/>
                        <a:ea typeface="Calibri"/>
                        <a:cs typeface="Times New Roman"/>
                      </a:endParaRPr>
                    </a:p>
                  </a:txBody>
                  <a:tcPr marL="44451" marR="44451" marT="0" marB="0" anchor="b"/>
                </a:tc>
              </a:tr>
              <a:tr h="540060">
                <a:tc>
                  <a:txBody>
                    <a:bodyPr/>
                    <a:lstStyle/>
                    <a:p>
                      <a:pPr algn="ctr">
                        <a:lnSpc>
                          <a:spcPct val="150000"/>
                        </a:lnSpc>
                        <a:spcAft>
                          <a:spcPts val="0"/>
                        </a:spcAft>
                      </a:pPr>
                      <a:r>
                        <a:rPr lang="tr-TR" sz="1200" b="1">
                          <a:solidFill>
                            <a:srgbClr val="000000"/>
                          </a:solidFill>
                          <a:latin typeface="Times New Roman"/>
                          <a:ea typeface="Times New Roman"/>
                          <a:cs typeface="Times New Roman"/>
                        </a:rPr>
                        <a:t> HİZMETLİ</a:t>
                      </a:r>
                      <a:endParaRPr lang="tr-TR" sz="1100">
                        <a:latin typeface="Calibri"/>
                        <a:ea typeface="Calibri"/>
                        <a:cs typeface="Times New Roman"/>
                      </a:endParaRPr>
                    </a:p>
                  </a:txBody>
                  <a:tcPr marL="44451" marR="44451" marT="0" marB="0" anchor="b"/>
                </a:tc>
                <a:tc>
                  <a:txBody>
                    <a:bodyPr/>
                    <a:lstStyle/>
                    <a:p>
                      <a:pPr algn="ctr">
                        <a:lnSpc>
                          <a:spcPct val="150000"/>
                        </a:lnSpc>
                        <a:spcAft>
                          <a:spcPts val="0"/>
                        </a:spcAft>
                      </a:pPr>
                      <a:r>
                        <a:rPr lang="tr-TR" sz="1200" b="1">
                          <a:solidFill>
                            <a:srgbClr val="000000"/>
                          </a:solidFill>
                          <a:latin typeface="Times New Roman"/>
                          <a:ea typeface="Times New Roman"/>
                          <a:cs typeface="Times New Roman"/>
                        </a:rPr>
                        <a:t> AYTEN KAYRAN</a:t>
                      </a:r>
                      <a:endParaRPr lang="tr-TR" sz="1100">
                        <a:latin typeface="Calibri"/>
                        <a:ea typeface="Calibri"/>
                        <a:cs typeface="Times New Roman"/>
                      </a:endParaRPr>
                    </a:p>
                  </a:txBody>
                  <a:tcPr marL="44451" marR="44451" marT="0" marB="0" anchor="b"/>
                </a:tc>
                <a:tc>
                  <a:txBody>
                    <a:bodyPr/>
                    <a:lstStyle/>
                    <a:p>
                      <a:pPr algn="ctr">
                        <a:lnSpc>
                          <a:spcPct val="150000"/>
                        </a:lnSpc>
                        <a:spcAft>
                          <a:spcPts val="0"/>
                        </a:spcAft>
                      </a:pPr>
                      <a:r>
                        <a:rPr lang="tr-TR" sz="1200" b="1" dirty="0">
                          <a:solidFill>
                            <a:srgbClr val="000000"/>
                          </a:solidFill>
                          <a:latin typeface="Times New Roman"/>
                          <a:ea typeface="Times New Roman"/>
                          <a:cs typeface="Times New Roman"/>
                        </a:rPr>
                        <a:t> 10.02.2017</a:t>
                      </a:r>
                      <a:endParaRPr lang="tr-TR" sz="1100" dirty="0">
                        <a:latin typeface="Calibri"/>
                        <a:ea typeface="Calibri"/>
                        <a:cs typeface="Times New Roman"/>
                      </a:endParaRPr>
                    </a:p>
                  </a:txBody>
                  <a:tcPr marL="44451" marR="44451" marT="0" marB="0" anchor="b"/>
                </a:tc>
                <a:tc>
                  <a:txBody>
                    <a:bodyPr/>
                    <a:lstStyle/>
                    <a:p>
                      <a:pPr algn="ctr">
                        <a:lnSpc>
                          <a:spcPct val="150000"/>
                        </a:lnSpc>
                        <a:spcAft>
                          <a:spcPts val="0"/>
                        </a:spcAft>
                      </a:pPr>
                      <a:r>
                        <a:rPr lang="tr-TR" sz="1200" b="1" dirty="0">
                          <a:solidFill>
                            <a:srgbClr val="000000"/>
                          </a:solidFill>
                          <a:latin typeface="Times New Roman"/>
                          <a:ea typeface="Times New Roman"/>
                          <a:cs typeface="Times New Roman"/>
                        </a:rPr>
                        <a:t> HİZMETLİ</a:t>
                      </a:r>
                      <a:endParaRPr lang="tr-TR" sz="1100" dirty="0">
                        <a:latin typeface="Calibri"/>
                        <a:ea typeface="Calibri"/>
                        <a:cs typeface="Times New Roman"/>
                      </a:endParaRPr>
                    </a:p>
                  </a:txBody>
                  <a:tcPr marL="44451" marR="44451" marT="0" marB="0" anchor="b"/>
                </a:tc>
              </a:tr>
            </a:tbl>
          </a:graphicData>
        </a:graphic>
      </p:graphicFrame>
    </p:spTree>
  </p:cSld>
  <p:clrMapOvr>
    <a:masterClrMapping/>
  </p:clrMapOvr>
  <p:transition spd="med">
    <p:wip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457200" y="0"/>
            <a:ext cx="8229600" cy="1847088"/>
          </a:xfrm>
        </p:spPr>
        <p:txBody>
          <a:bodyPr>
            <a:normAutofit fontScale="90000"/>
          </a:bodyPr>
          <a:lstStyle/>
          <a:p>
            <a:pPr algn="ctr"/>
            <a:r>
              <a:rPr lang="tr-TR" b="1" dirty="0" smtClean="0"/>
              <a:t/>
            </a:r>
            <a:br>
              <a:rPr lang="tr-TR" b="1" dirty="0" smtClean="0"/>
            </a:br>
            <a:r>
              <a:rPr lang="tr-TR" b="1" dirty="0" smtClean="0"/>
              <a:t/>
            </a:r>
            <a:br>
              <a:rPr lang="tr-TR" b="1" dirty="0" smtClean="0"/>
            </a:br>
            <a:r>
              <a:rPr lang="tr-TR" b="1" dirty="0" smtClean="0"/>
              <a:t/>
            </a:r>
            <a:br>
              <a:rPr lang="tr-TR" b="1" dirty="0" smtClean="0"/>
            </a:br>
            <a:r>
              <a:rPr lang="tr-TR" b="1" dirty="0" smtClean="0"/>
              <a:t/>
            </a:r>
            <a:br>
              <a:rPr lang="tr-TR" b="1" dirty="0" smtClean="0"/>
            </a:br>
            <a:r>
              <a:rPr lang="tr-TR" b="1" dirty="0" smtClean="0">
                <a:solidFill>
                  <a:schemeClr val="accent1">
                    <a:lumMod val="50000"/>
                  </a:schemeClr>
                </a:solidFill>
              </a:rPr>
              <a:t>BEDEN EĞİTİMİ VE SPOR YÜKSEKOKULU</a:t>
            </a:r>
            <a:endParaRPr lang="tr-TR" dirty="0">
              <a:solidFill>
                <a:schemeClr val="accent1">
                  <a:lumMod val="50000"/>
                </a:schemeClr>
              </a:solidFill>
            </a:endParaRPr>
          </a:p>
        </p:txBody>
      </p:sp>
      <p:sp>
        <p:nvSpPr>
          <p:cNvPr id="3" name="2 İçerik Yer Tutucusu"/>
          <p:cNvSpPr>
            <a:spLocks noGrp="1"/>
          </p:cNvSpPr>
          <p:nvPr>
            <p:ph idx="1"/>
          </p:nvPr>
        </p:nvSpPr>
        <p:spPr>
          <a:xfrm>
            <a:off x="457200" y="1988841"/>
            <a:ext cx="8229600" cy="4335760"/>
          </a:xfrm>
        </p:spPr>
        <p:txBody>
          <a:bodyPr>
            <a:normAutofit fontScale="92500" lnSpcReduction="10000"/>
          </a:bodyPr>
          <a:lstStyle/>
          <a:p>
            <a:pPr marL="0" indent="0">
              <a:buNone/>
            </a:pPr>
            <a:r>
              <a:rPr lang="tr-TR" b="1" u="sng" dirty="0" smtClean="0">
                <a:latin typeface="Times New Roman" pitchFamily="18" charset="0"/>
                <a:cs typeface="Times New Roman" pitchFamily="18" charset="0"/>
              </a:rPr>
              <a:t>Tarihçe:</a:t>
            </a:r>
          </a:p>
          <a:p>
            <a:pPr algn="just"/>
            <a:r>
              <a:rPr lang="tr-TR" sz="2200" dirty="0" smtClean="0">
                <a:latin typeface="Times New Roman" pitchFamily="18" charset="0"/>
                <a:cs typeface="Times New Roman" pitchFamily="18" charset="0"/>
              </a:rPr>
              <a:t>Siirt </a:t>
            </a:r>
            <a:r>
              <a:rPr lang="tr-TR" sz="2200" dirty="0">
                <a:latin typeface="Times New Roman" pitchFamily="18" charset="0"/>
                <a:cs typeface="Times New Roman" pitchFamily="18" charset="0"/>
              </a:rPr>
              <a:t>Üniversitesi Beden Eğitimi ve Spor Yüksekokulu Bakanlar Kurulunun 04 Mart 2013 tarihinde aldığı kararla, 28582 sayılı Resmi Gazete’de yayımlanmasıyla, 28/03/1983 tarihli ve 2809 sayılı kanunun ek 30’uncu maddesine göre kurulmuştur</a:t>
            </a:r>
            <a:r>
              <a:rPr lang="tr-TR" sz="2200" dirty="0" smtClean="0">
                <a:latin typeface="Times New Roman" pitchFamily="18" charset="0"/>
                <a:cs typeface="Times New Roman" pitchFamily="18" charset="0"/>
              </a:rPr>
              <a:t>.</a:t>
            </a:r>
          </a:p>
          <a:p>
            <a:pPr algn="just"/>
            <a:endParaRPr lang="tr-TR" sz="2200" dirty="0">
              <a:latin typeface="Times New Roman" pitchFamily="18" charset="0"/>
              <a:cs typeface="Times New Roman" pitchFamily="18" charset="0"/>
            </a:endParaRPr>
          </a:p>
          <a:p>
            <a:pPr algn="just"/>
            <a:r>
              <a:rPr lang="tr-TR" sz="2200" dirty="0">
                <a:latin typeface="Times New Roman" pitchFamily="18" charset="0"/>
                <a:cs typeface="Times New Roman" pitchFamily="18" charset="0"/>
              </a:rPr>
              <a:t>Yükseköğretim Yürütme Kurulunun 02.04.2013 tarihli toplantısında Siirt Üniversitesi Beden Eğitimi ve Spor Yüksekokulu bünyesinde aşağıda adı geçen bölümlerin kurulması kararlaştırılmıştır.</a:t>
            </a:r>
          </a:p>
          <a:p>
            <a:pPr lvl="0"/>
            <a:r>
              <a:rPr lang="tr-TR" sz="2200" dirty="0">
                <a:latin typeface="Times New Roman" pitchFamily="18" charset="0"/>
                <a:cs typeface="Times New Roman" pitchFamily="18" charset="0"/>
              </a:rPr>
              <a:t>Beden Eğitimi ve Spor Eğitimi Bölümü </a:t>
            </a:r>
          </a:p>
          <a:p>
            <a:pPr lvl="0"/>
            <a:r>
              <a:rPr lang="tr-TR" sz="2200" dirty="0">
                <a:latin typeface="Times New Roman" pitchFamily="18" charset="0"/>
                <a:cs typeface="Times New Roman" pitchFamily="18" charset="0"/>
              </a:rPr>
              <a:t>Antrenörlük Eğitimi Bölümü</a:t>
            </a:r>
          </a:p>
          <a:p>
            <a:pPr lvl="0"/>
            <a:r>
              <a:rPr lang="tr-TR" sz="2200" dirty="0">
                <a:latin typeface="Times New Roman" pitchFamily="18" charset="0"/>
                <a:cs typeface="Times New Roman" pitchFamily="18" charset="0"/>
              </a:rPr>
              <a:t>Spor Yöneticiliği Bölümü</a:t>
            </a:r>
          </a:p>
          <a:p>
            <a:pPr lvl="0"/>
            <a:r>
              <a:rPr lang="tr-TR" sz="2200" dirty="0">
                <a:latin typeface="Times New Roman" pitchFamily="18" charset="0"/>
                <a:cs typeface="Times New Roman" pitchFamily="18" charset="0"/>
              </a:rPr>
              <a:t>Rekreasyon Bölümü</a:t>
            </a:r>
          </a:p>
          <a:p>
            <a:endParaRPr lang="tr-TR" dirty="0">
              <a:latin typeface="Times New Roman" pitchFamily="18" charset="0"/>
              <a:cs typeface="Times New Roman" pitchFamily="18" charset="0"/>
            </a:endParaRPr>
          </a:p>
        </p:txBody>
      </p:sp>
    </p:spTree>
  </p:cSld>
  <p:clrMapOvr>
    <a:masterClrMapping/>
  </p:clrMapOvr>
  <p:transition spd="med">
    <p:wip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normAutofit fontScale="90000"/>
          </a:bodyPr>
          <a:lstStyle/>
          <a:p>
            <a:pPr algn="ctr"/>
            <a:r>
              <a:rPr lang="tr-TR" b="1" dirty="0" smtClean="0"/>
              <a:t>BEDEN EĞİTİMİ VE SPOR YÜKSEKOKULU</a:t>
            </a:r>
            <a:endParaRPr lang="tr-TR" dirty="0"/>
          </a:p>
        </p:txBody>
      </p:sp>
      <p:sp>
        <p:nvSpPr>
          <p:cNvPr id="3" name="2 İçerik Yer Tutucusu"/>
          <p:cNvSpPr>
            <a:spLocks noGrp="1"/>
          </p:cNvSpPr>
          <p:nvPr>
            <p:ph idx="1"/>
          </p:nvPr>
        </p:nvSpPr>
        <p:spPr>
          <a:xfrm>
            <a:off x="457200" y="1844824"/>
            <a:ext cx="8229600" cy="4479776"/>
          </a:xfrm>
        </p:spPr>
        <p:txBody>
          <a:bodyPr>
            <a:normAutofit/>
          </a:bodyPr>
          <a:lstStyle/>
          <a:p>
            <a:pPr algn="just"/>
            <a:r>
              <a:rPr lang="tr-TR" sz="2000" dirty="0" smtClean="0">
                <a:latin typeface="Times New Roman" pitchFamily="18" charset="0"/>
                <a:cs typeface="Times New Roman" pitchFamily="18" charset="0"/>
              </a:rPr>
              <a:t>Siirt </a:t>
            </a:r>
            <a:r>
              <a:rPr lang="tr-TR" sz="2000" dirty="0">
                <a:latin typeface="Times New Roman" pitchFamily="18" charset="0"/>
                <a:cs typeface="Times New Roman" pitchFamily="18" charset="0"/>
              </a:rPr>
              <a:t>Üniversitesi Beden Eğitimi ve Spor Yüksekokulu bünyesinde, Beden Eğitimi ve Spor Eğitimi Bölümü </a:t>
            </a:r>
            <a:r>
              <a:rPr lang="tr-TR" sz="2000" dirty="0" smtClean="0">
                <a:latin typeface="Times New Roman" pitchFamily="18" charset="0"/>
                <a:cs typeface="Times New Roman" pitchFamily="18" charset="0"/>
              </a:rPr>
              <a:t>Spor Yöneticiliği Bölümü Antrenörlük Eğitimi Bölümlerine öğrenci kabul etmektedir.</a:t>
            </a:r>
          </a:p>
          <a:p>
            <a:pPr algn="just"/>
            <a:r>
              <a:rPr lang="tr-TR" sz="2000" dirty="0" smtClean="0">
                <a:latin typeface="Times New Roman" pitchFamily="18" charset="0"/>
                <a:cs typeface="Times New Roman" pitchFamily="18" charset="0"/>
              </a:rPr>
              <a:t>2016-2017 Eğitim Öğretim Yılı itibariyle 430 öğrencimiz eğitim Öğretimine devam etmektedir.Akademik personel kadrosunda 8 Yardımcı Doçent, 5 Öğretim Görevlisi, 3 Araştırma Görevlisi yer almaktadır. İdari kadromuzda 4 personel mevcuttur.</a:t>
            </a:r>
          </a:p>
          <a:p>
            <a:pPr algn="just"/>
            <a:r>
              <a:rPr lang="tr-TR" sz="2000" dirty="0" smtClean="0">
                <a:latin typeface="Times New Roman" pitchFamily="18" charset="0"/>
                <a:cs typeface="Times New Roman" pitchFamily="18" charset="0"/>
              </a:rPr>
              <a:t>Üniversitemizin ve dolayısıyla da Yüksekokulumuzun hizmetinde </a:t>
            </a:r>
            <a:r>
              <a:rPr lang="tr-TR" sz="2000" dirty="0">
                <a:latin typeface="Times New Roman" pitchFamily="18" charset="0"/>
                <a:cs typeface="Times New Roman" pitchFamily="18" charset="0"/>
              </a:rPr>
              <a:t>1</a:t>
            </a:r>
            <a:r>
              <a:rPr lang="tr-TR" sz="2000" dirty="0" smtClean="0">
                <a:latin typeface="Times New Roman" pitchFamily="18" charset="0"/>
                <a:cs typeface="Times New Roman" pitchFamily="18" charset="0"/>
              </a:rPr>
              <a:t> </a:t>
            </a:r>
            <a:r>
              <a:rPr lang="tr-TR" sz="2000" dirty="0">
                <a:latin typeface="Times New Roman" pitchFamily="18" charset="0"/>
                <a:cs typeface="Times New Roman" pitchFamily="18" charset="0"/>
              </a:rPr>
              <a:t>adet 1000 kişilik </a:t>
            </a:r>
            <a:r>
              <a:rPr lang="tr-TR" sz="2000" dirty="0" smtClean="0">
                <a:latin typeface="Times New Roman" pitchFamily="18" charset="0"/>
                <a:cs typeface="Times New Roman" pitchFamily="18" charset="0"/>
              </a:rPr>
              <a:t>spor salonu (4 </a:t>
            </a:r>
            <a:r>
              <a:rPr lang="tr-TR" sz="2000" dirty="0">
                <a:latin typeface="Times New Roman" pitchFamily="18" charset="0"/>
                <a:cs typeface="Times New Roman" pitchFamily="18" charset="0"/>
              </a:rPr>
              <a:t>antrenman, 1 </a:t>
            </a:r>
            <a:r>
              <a:rPr lang="tr-TR" sz="2000" dirty="0" err="1">
                <a:latin typeface="Times New Roman" pitchFamily="18" charset="0"/>
                <a:cs typeface="Times New Roman" pitchFamily="18" charset="0"/>
              </a:rPr>
              <a:t>fitness</a:t>
            </a:r>
            <a:r>
              <a:rPr lang="tr-TR" sz="2000" dirty="0">
                <a:latin typeface="Times New Roman" pitchFamily="18" charset="0"/>
                <a:cs typeface="Times New Roman" pitchFamily="18" charset="0"/>
              </a:rPr>
              <a:t> ve 1 jimnastik salonuna sahip</a:t>
            </a:r>
            <a:r>
              <a:rPr lang="tr-TR" sz="2000" dirty="0" smtClean="0">
                <a:latin typeface="Times New Roman" pitchFamily="18" charset="0"/>
                <a:cs typeface="Times New Roman" pitchFamily="18" charset="0"/>
              </a:rPr>
              <a:t>) atletizm pisti ve1000 </a:t>
            </a:r>
            <a:r>
              <a:rPr lang="tr-TR" sz="2000" dirty="0">
                <a:latin typeface="Times New Roman" pitchFamily="18" charset="0"/>
                <a:cs typeface="Times New Roman" pitchFamily="18" charset="0"/>
              </a:rPr>
              <a:t>kişi kapasiteli sentetik </a:t>
            </a:r>
            <a:r>
              <a:rPr lang="tr-TR" sz="2000" dirty="0" smtClean="0">
                <a:latin typeface="Times New Roman" pitchFamily="18" charset="0"/>
                <a:cs typeface="Times New Roman" pitchFamily="18" charset="0"/>
              </a:rPr>
              <a:t>çim futbol sahası </a:t>
            </a:r>
            <a:r>
              <a:rPr lang="tr-TR" sz="2000" dirty="0">
                <a:latin typeface="Times New Roman" pitchFamily="18" charset="0"/>
                <a:cs typeface="Times New Roman" pitchFamily="18" charset="0"/>
              </a:rPr>
              <a:t>1 adet kapalı halı </a:t>
            </a:r>
            <a:r>
              <a:rPr lang="tr-TR" sz="2000" dirty="0" smtClean="0">
                <a:latin typeface="Times New Roman" pitchFamily="18" charset="0"/>
                <a:cs typeface="Times New Roman" pitchFamily="18" charset="0"/>
              </a:rPr>
              <a:t>saha bulunmaktadır. Ayrıca 1 adet halı saha, 1 adet tenis kortu ve 1 adet basketbol sahası mevcuttur.</a:t>
            </a:r>
          </a:p>
        </p:txBody>
      </p:sp>
    </p:spTree>
  </p:cSld>
  <p:clrMapOvr>
    <a:masterClrMapping/>
  </p:clrMapOvr>
  <p:transition spd="med">
    <p:wip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187624" y="548681"/>
            <a:ext cx="6923112" cy="678964"/>
          </a:xfrm>
        </p:spPr>
        <p:txBody>
          <a:bodyPr>
            <a:normAutofit/>
          </a:bodyPr>
          <a:lstStyle/>
          <a:p>
            <a:pPr algn="ctr"/>
            <a:r>
              <a:rPr lang="tr-TR" sz="3600" dirty="0" smtClean="0">
                <a:solidFill>
                  <a:schemeClr val="accent1">
                    <a:lumMod val="50000"/>
                  </a:schemeClr>
                </a:solidFill>
              </a:rPr>
              <a:t>BESYO  İdari </a:t>
            </a:r>
            <a:r>
              <a:rPr lang="tr-TR" sz="3600" dirty="0">
                <a:solidFill>
                  <a:schemeClr val="accent1">
                    <a:lumMod val="50000"/>
                  </a:schemeClr>
                </a:solidFill>
              </a:rPr>
              <a:t>B</a:t>
            </a:r>
            <a:r>
              <a:rPr lang="tr-TR" sz="3600" dirty="0" smtClean="0">
                <a:solidFill>
                  <a:schemeClr val="accent1">
                    <a:lumMod val="50000"/>
                  </a:schemeClr>
                </a:solidFill>
              </a:rPr>
              <a:t>inası</a:t>
            </a:r>
            <a:endParaRPr lang="tr-TR" sz="3600" dirty="0">
              <a:solidFill>
                <a:schemeClr val="accent1">
                  <a:lumMod val="50000"/>
                </a:schemeClr>
              </a:solidFill>
            </a:endParaRPr>
          </a:p>
        </p:txBody>
      </p:sp>
      <p:pic>
        <p:nvPicPr>
          <p:cNvPr id="4" name="İçerik Yer Tutucusu 3"/>
          <p:cNvPicPr>
            <a:picLocks noGrp="1" noChangeAspect="1"/>
          </p:cNvPicPr>
          <p:nvPr>
            <p:ph idx="1"/>
          </p:nvPr>
        </p:nvPicPr>
        <p:blipFill>
          <a:blip r:embed="rId2" cstate="print"/>
          <a:stretch>
            <a:fillRect/>
          </a:stretch>
        </p:blipFill>
        <p:spPr>
          <a:xfrm>
            <a:off x="971600" y="1916832"/>
            <a:ext cx="7715200" cy="4680520"/>
          </a:xfrm>
          <a:prstGeom prst="rect">
            <a:avLst/>
          </a:prstGeom>
        </p:spPr>
      </p:pic>
    </p:spTree>
    <p:extLst>
      <p:ext uri="{BB962C8B-B14F-4D97-AF65-F5344CB8AC3E}">
        <p14:creationId xmlns="" xmlns:p14="http://schemas.microsoft.com/office/powerpoint/2010/main" val="3532471135"/>
      </p:ext>
    </p:extLst>
  </p:cSld>
  <p:clrMapOvr>
    <a:masterClrMapping/>
  </p:clrMapOvr>
  <p:transition spd="med">
    <p:wip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çerik Yer Tutucusu 3"/>
          <p:cNvPicPr>
            <a:picLocks noGrp="1" noChangeAspect="1"/>
          </p:cNvPicPr>
          <p:nvPr>
            <p:ph idx="1"/>
          </p:nvPr>
        </p:nvPicPr>
        <p:blipFill>
          <a:blip r:embed="rId2" cstate="print"/>
          <a:stretch>
            <a:fillRect/>
          </a:stretch>
        </p:blipFill>
        <p:spPr>
          <a:xfrm>
            <a:off x="755578" y="980728"/>
            <a:ext cx="7848871" cy="5184576"/>
          </a:xfrm>
          <a:prstGeom prst="rect">
            <a:avLst/>
          </a:prstGeom>
        </p:spPr>
      </p:pic>
    </p:spTree>
    <p:extLst>
      <p:ext uri="{BB962C8B-B14F-4D97-AF65-F5344CB8AC3E}">
        <p14:creationId xmlns="" xmlns:p14="http://schemas.microsoft.com/office/powerpoint/2010/main" val="1674410680"/>
      </p:ext>
    </p:extLst>
  </p:cSld>
  <p:clrMapOvr>
    <a:masterClrMapping/>
  </p:clrMapOvr>
  <p:transition spd="med">
    <p:wip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457200" y="332656"/>
            <a:ext cx="8229600" cy="852704"/>
          </a:xfrm>
        </p:spPr>
        <p:txBody>
          <a:bodyPr>
            <a:normAutofit/>
          </a:bodyPr>
          <a:lstStyle/>
          <a:p>
            <a:pPr algn="ctr"/>
            <a:r>
              <a:rPr lang="tr-TR" sz="3600" dirty="0" smtClean="0">
                <a:solidFill>
                  <a:schemeClr val="accent1">
                    <a:lumMod val="50000"/>
                  </a:schemeClr>
                </a:solidFill>
              </a:rPr>
              <a:t>Spor Salonu</a:t>
            </a:r>
            <a:endParaRPr lang="tr-TR" sz="3600" dirty="0">
              <a:solidFill>
                <a:schemeClr val="accent1">
                  <a:lumMod val="50000"/>
                </a:schemeClr>
              </a:solidFill>
            </a:endParaRPr>
          </a:p>
        </p:txBody>
      </p:sp>
      <p:pic>
        <p:nvPicPr>
          <p:cNvPr id="5" name="İçerik Yer Tutucusu 4"/>
          <p:cNvPicPr>
            <a:picLocks noGrp="1" noChangeAspect="1"/>
          </p:cNvPicPr>
          <p:nvPr>
            <p:ph idx="1"/>
          </p:nvPr>
        </p:nvPicPr>
        <p:blipFill>
          <a:blip r:embed="rId2" cstate="print"/>
          <a:stretch>
            <a:fillRect/>
          </a:stretch>
        </p:blipFill>
        <p:spPr>
          <a:xfrm>
            <a:off x="323528" y="1484785"/>
            <a:ext cx="8363272" cy="4392488"/>
          </a:xfrm>
          <a:prstGeom prst="rect">
            <a:avLst/>
          </a:prstGeom>
        </p:spPr>
      </p:pic>
    </p:spTree>
  </p:cSld>
  <p:clrMapOvr>
    <a:masterClrMapping/>
  </p:clrMapOvr>
  <p:transition spd="med">
    <p:dissolv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endParaRPr lang="tr-TR" dirty="0"/>
          </a:p>
        </p:txBody>
      </p:sp>
      <p:pic>
        <p:nvPicPr>
          <p:cNvPr id="4" name="3 İçerik Yer Tutucusu" descr="IMG_2925.JPG"/>
          <p:cNvPicPr>
            <a:picLocks noGrp="1" noChangeAspect="1"/>
          </p:cNvPicPr>
          <p:nvPr>
            <p:ph idx="1"/>
          </p:nvPr>
        </p:nvPicPr>
        <p:blipFill>
          <a:blip r:embed="rId2" cstate="print"/>
          <a:stretch>
            <a:fillRect/>
          </a:stretch>
        </p:blipFill>
        <p:spPr>
          <a:xfrm>
            <a:off x="395538" y="908721"/>
            <a:ext cx="8280919" cy="5112568"/>
          </a:xfrm>
        </p:spPr>
      </p:pic>
    </p:spTree>
  </p:cSld>
  <p:clrMapOvr>
    <a:masterClrMapping/>
  </p:clrMapOvr>
  <p:transition spd="med">
    <p:wedg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538621" y="404664"/>
            <a:ext cx="8229600" cy="1143000"/>
          </a:xfrm>
        </p:spPr>
        <p:txBody>
          <a:bodyPr>
            <a:normAutofit/>
          </a:bodyPr>
          <a:lstStyle/>
          <a:p>
            <a:pPr algn="ctr"/>
            <a:r>
              <a:rPr lang="tr-TR" sz="3600" dirty="0" smtClean="0">
                <a:solidFill>
                  <a:schemeClr val="accent1">
                    <a:lumMod val="50000"/>
                  </a:schemeClr>
                </a:solidFill>
              </a:rPr>
              <a:t>Suni çim saha</a:t>
            </a:r>
            <a:endParaRPr lang="tr-TR" sz="3600" dirty="0">
              <a:solidFill>
                <a:schemeClr val="accent1">
                  <a:lumMod val="50000"/>
                </a:schemeClr>
              </a:solidFill>
            </a:endParaRPr>
          </a:p>
        </p:txBody>
      </p:sp>
      <p:pic>
        <p:nvPicPr>
          <p:cNvPr id="4" name="3 İçerik Yer Tutucusu" descr="siirt_uni_201436142743663.jpg"/>
          <p:cNvPicPr>
            <a:picLocks noGrp="1" noChangeAspect="1"/>
          </p:cNvPicPr>
          <p:nvPr>
            <p:ph idx="1"/>
          </p:nvPr>
        </p:nvPicPr>
        <p:blipFill>
          <a:blip r:embed="rId2" cstate="print"/>
          <a:stretch>
            <a:fillRect/>
          </a:stretch>
        </p:blipFill>
        <p:spPr>
          <a:xfrm>
            <a:off x="467544" y="1700809"/>
            <a:ext cx="8280920" cy="4536505"/>
          </a:xfrm>
        </p:spPr>
      </p:pic>
    </p:spTree>
  </p:cSld>
  <p:clrMapOvr>
    <a:masterClrMapping/>
  </p:clrMapOvr>
  <p:transition spd="med">
    <p:wipe dir="d"/>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457200" y="476673"/>
            <a:ext cx="8229600" cy="792088"/>
          </a:xfrm>
        </p:spPr>
        <p:txBody>
          <a:bodyPr>
            <a:normAutofit/>
          </a:bodyPr>
          <a:lstStyle/>
          <a:p>
            <a:pPr algn="ctr"/>
            <a:r>
              <a:rPr lang="tr-TR" sz="3600" dirty="0" smtClean="0">
                <a:solidFill>
                  <a:schemeClr val="accent1">
                    <a:lumMod val="50000"/>
                  </a:schemeClr>
                </a:solidFill>
              </a:rPr>
              <a:t>Kapalı Halı Saha</a:t>
            </a:r>
            <a:endParaRPr lang="tr-TR" sz="3600" dirty="0">
              <a:solidFill>
                <a:schemeClr val="accent1">
                  <a:lumMod val="50000"/>
                </a:schemeClr>
              </a:solidFill>
            </a:endParaRPr>
          </a:p>
        </p:txBody>
      </p:sp>
      <p:pic>
        <p:nvPicPr>
          <p:cNvPr id="4" name="İçerik Yer Tutucusu 3"/>
          <p:cNvPicPr>
            <a:picLocks noGrp="1" noChangeAspect="1"/>
          </p:cNvPicPr>
          <p:nvPr>
            <p:ph idx="1"/>
          </p:nvPr>
        </p:nvPicPr>
        <p:blipFill>
          <a:blip r:embed="rId2" cstate="print"/>
          <a:stretch>
            <a:fillRect/>
          </a:stretch>
        </p:blipFill>
        <p:spPr>
          <a:xfrm>
            <a:off x="683568" y="1556793"/>
            <a:ext cx="7416824" cy="4824536"/>
          </a:xfrm>
          <a:prstGeom prst="rect">
            <a:avLst/>
          </a:prstGeom>
        </p:spPr>
      </p:pic>
    </p:spTree>
  </p:cSld>
  <p:clrMapOvr>
    <a:masterClrMapping/>
  </p:clrMapOvr>
  <p:transition spd="med">
    <p:wip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611560" y="404664"/>
            <a:ext cx="7992888" cy="648072"/>
          </a:xfrm>
        </p:spPr>
        <p:txBody>
          <a:bodyPr>
            <a:noAutofit/>
          </a:bodyPr>
          <a:lstStyle/>
          <a:p>
            <a:pPr algn="ctr"/>
            <a:r>
              <a:rPr lang="tr-TR" sz="3600" dirty="0" smtClean="0">
                <a:solidFill>
                  <a:schemeClr val="accent1">
                    <a:lumMod val="50000"/>
                  </a:schemeClr>
                </a:solidFill>
              </a:rPr>
              <a:t>Derslikler</a:t>
            </a:r>
            <a:endParaRPr lang="tr-TR" sz="3600" dirty="0">
              <a:solidFill>
                <a:schemeClr val="accent1">
                  <a:lumMod val="50000"/>
                </a:schemeClr>
              </a:solidFill>
            </a:endParaRPr>
          </a:p>
        </p:txBody>
      </p:sp>
      <p:pic>
        <p:nvPicPr>
          <p:cNvPr id="4" name="3 İçerik Yer Tutucusu" descr="siirt_uni_2013313113234614.png"/>
          <p:cNvPicPr>
            <a:picLocks noGrp="1" noChangeAspect="1"/>
          </p:cNvPicPr>
          <p:nvPr>
            <p:ph idx="1"/>
          </p:nvPr>
        </p:nvPicPr>
        <p:blipFill>
          <a:blip r:embed="rId2" cstate="print"/>
          <a:stretch>
            <a:fillRect/>
          </a:stretch>
        </p:blipFill>
        <p:spPr>
          <a:xfrm>
            <a:off x="467545" y="1412777"/>
            <a:ext cx="8280919" cy="5289451"/>
          </a:xfrm>
        </p:spPr>
      </p:pic>
    </p:spTree>
  </p:cSld>
  <p:clrMapOvr>
    <a:masterClrMapping/>
  </p:clrMapOvr>
  <p:transition spd="med">
    <p:fade thruBlk="1"/>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457201" y="404664"/>
            <a:ext cx="8270543" cy="792088"/>
          </a:xfrm>
        </p:spPr>
        <p:txBody>
          <a:bodyPr>
            <a:normAutofit/>
          </a:bodyPr>
          <a:lstStyle/>
          <a:p>
            <a:pPr algn="ctr"/>
            <a:r>
              <a:rPr lang="tr-TR" sz="3600" dirty="0" smtClean="0">
                <a:solidFill>
                  <a:schemeClr val="accent1">
                    <a:lumMod val="50000"/>
                  </a:schemeClr>
                </a:solidFill>
              </a:rPr>
              <a:t>Öğrenci yemekhanesi</a:t>
            </a:r>
            <a:endParaRPr lang="tr-TR" sz="3600" dirty="0">
              <a:solidFill>
                <a:schemeClr val="accent1">
                  <a:lumMod val="50000"/>
                </a:schemeClr>
              </a:solidFill>
            </a:endParaRPr>
          </a:p>
        </p:txBody>
      </p:sp>
      <p:pic>
        <p:nvPicPr>
          <p:cNvPr id="6" name="5 İçerik Yer Tutucusu" descr="201621710246639.jpg"/>
          <p:cNvPicPr>
            <a:picLocks noGrp="1" noChangeAspect="1"/>
          </p:cNvPicPr>
          <p:nvPr>
            <p:ph idx="1"/>
          </p:nvPr>
        </p:nvPicPr>
        <p:blipFill>
          <a:blip r:embed="rId2" cstate="print"/>
          <a:stretch>
            <a:fillRect/>
          </a:stretch>
        </p:blipFill>
        <p:spPr>
          <a:xfrm>
            <a:off x="1279923" y="1935164"/>
            <a:ext cx="6584156" cy="4389437"/>
          </a:xfrm>
        </p:spPr>
      </p:pic>
    </p:spTree>
    <p:extLst>
      <p:ext uri="{BB962C8B-B14F-4D97-AF65-F5344CB8AC3E}">
        <p14:creationId xmlns="" xmlns:p14="http://schemas.microsoft.com/office/powerpoint/2010/main" val="3899234417"/>
      </p:ext>
    </p:extLst>
  </p:cSld>
  <p:clrMapOvr>
    <a:masterClrMapping/>
  </p:clrMapOvr>
  <p:transition spd="med">
    <p:wip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normAutofit/>
          </a:bodyPr>
          <a:lstStyle/>
          <a:p>
            <a:pPr algn="ctr"/>
            <a:r>
              <a:rPr lang="tr-TR" sz="3200" b="1" dirty="0" smtClean="0"/>
              <a:t>Beden Eğitimi ve Spor Öğretmenliği Programı ile</a:t>
            </a:r>
            <a:br>
              <a:rPr lang="tr-TR" sz="3200" b="1" dirty="0" smtClean="0"/>
            </a:br>
            <a:r>
              <a:rPr lang="tr-TR" sz="3200" b="1" dirty="0" smtClean="0"/>
              <a:t>İlgili Bilgiler</a:t>
            </a:r>
            <a:endParaRPr lang="tr-TR" sz="3200" b="1" dirty="0"/>
          </a:p>
        </p:txBody>
      </p:sp>
      <p:sp>
        <p:nvSpPr>
          <p:cNvPr id="3" name="2 İçerik Yer Tutucusu"/>
          <p:cNvSpPr>
            <a:spLocks noGrp="1"/>
          </p:cNvSpPr>
          <p:nvPr>
            <p:ph idx="1"/>
          </p:nvPr>
        </p:nvSpPr>
        <p:spPr/>
        <p:txBody>
          <a:bodyPr>
            <a:normAutofit/>
          </a:bodyPr>
          <a:lstStyle/>
          <a:p>
            <a:pPr lvl="1"/>
            <a:r>
              <a:rPr lang="tr-TR" sz="2000" b="1" dirty="0" smtClean="0"/>
              <a:t>Programın </a:t>
            </a:r>
            <a:r>
              <a:rPr lang="tr-TR" sz="2000" b="1" dirty="0"/>
              <a:t>Bağlı Olduğu Bölüm ve/veya Fakülte</a:t>
            </a:r>
            <a:endParaRPr lang="tr-TR" sz="2000" dirty="0"/>
          </a:p>
          <a:p>
            <a:pPr algn="just"/>
            <a:r>
              <a:rPr lang="tr-TR" sz="2000" dirty="0"/>
              <a:t>Beden Eğitimi</a:t>
            </a:r>
            <a:r>
              <a:rPr lang="tr-TR" sz="2000" b="1" dirty="0"/>
              <a:t> </a:t>
            </a:r>
            <a:r>
              <a:rPr lang="tr-TR" sz="2000" dirty="0"/>
              <a:t>ve Spor </a:t>
            </a:r>
            <a:r>
              <a:rPr lang="tr-TR" sz="2000" dirty="0" smtClean="0"/>
              <a:t>Öğretmenliği Bölümü / Beden Eğitimi ve Spor Yüksekokulu bünyesindedir.</a:t>
            </a:r>
          </a:p>
          <a:p>
            <a:pPr algn="just">
              <a:buNone/>
            </a:pPr>
            <a:endParaRPr lang="tr-TR" sz="2000" b="1" dirty="0" smtClean="0"/>
          </a:p>
          <a:p>
            <a:pPr algn="just">
              <a:buNone/>
            </a:pPr>
            <a:r>
              <a:rPr lang="tr-TR" sz="2000" b="1" dirty="0" smtClean="0"/>
              <a:t>     Programın </a:t>
            </a:r>
            <a:r>
              <a:rPr lang="tr-TR" sz="2000" b="1" dirty="0"/>
              <a:t>Amacı</a:t>
            </a:r>
            <a:endParaRPr lang="tr-TR" sz="2000" dirty="0"/>
          </a:p>
          <a:p>
            <a:pPr algn="just"/>
            <a:r>
              <a:rPr lang="tr-TR" sz="2000" dirty="0"/>
              <a:t>Beden Eğitimi ve Spor Eğitimi Bölümü, okullarda Beden Eğitimi ve Spor derslerini </a:t>
            </a:r>
            <a:r>
              <a:rPr lang="tr-TR" sz="2000" dirty="0">
                <a:latin typeface="Times New Roman" pitchFamily="18" charset="0"/>
                <a:cs typeface="Times New Roman" pitchFamily="18" charset="0"/>
              </a:rPr>
              <a:t>yürütecek</a:t>
            </a:r>
            <a:r>
              <a:rPr lang="tr-TR" sz="2000" dirty="0"/>
              <a:t> pedagojik formasyon sahibi beden eğitimi öğretmenleri yetiştirmenin yanında; hayatın her döneminden, farklı özelliklere sahip bireylere çeşitli hareket becerilerini, spor dallarını, spora özgü öğretim yöntemleriyle öğreterek, onların bilişsel, duyuşsal ve </a:t>
            </a:r>
            <a:r>
              <a:rPr lang="tr-TR" sz="2000" dirty="0" err="1"/>
              <a:t>psikomotor</a:t>
            </a:r>
            <a:r>
              <a:rPr lang="tr-TR" sz="2000" dirty="0"/>
              <a:t> özelliklerine katkı sağlayacak yetkinlikte spor eğitimcileri yetiştirmeyi </a:t>
            </a:r>
            <a:r>
              <a:rPr lang="tr-TR" sz="2000" dirty="0" smtClean="0"/>
              <a:t>hedeflemektedir.</a:t>
            </a:r>
            <a:endParaRPr lang="tr-TR" sz="2000" dirty="0"/>
          </a:p>
        </p:txBody>
      </p:sp>
    </p:spTree>
  </p:cSld>
  <p:clrMapOvr>
    <a:masterClrMapping/>
  </p:clrMapOvr>
  <p:transition spd="med">
    <p:wipe dir="d"/>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idx="1"/>
          </p:nvPr>
        </p:nvSpPr>
        <p:spPr>
          <a:xfrm>
            <a:off x="428597" y="1124745"/>
            <a:ext cx="8258204" cy="4896544"/>
          </a:xfrm>
        </p:spPr>
        <p:txBody>
          <a:bodyPr>
            <a:normAutofit/>
          </a:bodyPr>
          <a:lstStyle/>
          <a:p>
            <a:pPr lvl="1"/>
            <a:endParaRPr lang="tr-TR" b="1" dirty="0" smtClean="0"/>
          </a:p>
          <a:p>
            <a:pPr lvl="1"/>
            <a:r>
              <a:rPr lang="tr-TR" b="1" dirty="0" smtClean="0"/>
              <a:t>Programdan </a:t>
            </a:r>
            <a:r>
              <a:rPr lang="tr-TR" b="1" dirty="0"/>
              <a:t>Mezun Olanların Alacakları Unvan</a:t>
            </a:r>
            <a:endParaRPr lang="tr-TR" dirty="0"/>
          </a:p>
          <a:p>
            <a:pPr algn="just"/>
            <a:r>
              <a:rPr lang="tr-TR" sz="2000" dirty="0"/>
              <a:t>Beden Eğitimi ve Spor Eğitimi bölümünden mezun olanlar, "Beden Eğitimi ve Spor Öğretmeni" u</a:t>
            </a:r>
            <a:r>
              <a:rPr lang="tr-TR" sz="2000" dirty="0" smtClean="0"/>
              <a:t>nvanı </a:t>
            </a:r>
            <a:r>
              <a:rPr lang="tr-TR" sz="2000" dirty="0"/>
              <a:t>alırlar. Mezunlarımız ayrıca ağırlıklı aldıkları bir spor branşının antrenörlük belgesine de sahip olacaklardır.</a:t>
            </a:r>
          </a:p>
          <a:p>
            <a:pPr>
              <a:buNone/>
            </a:pPr>
            <a:r>
              <a:rPr lang="tr-TR" sz="2000" dirty="0"/>
              <a:t> </a:t>
            </a:r>
          </a:p>
          <a:p>
            <a:pPr lvl="1"/>
            <a:endParaRPr lang="tr-TR" b="1" dirty="0" smtClean="0"/>
          </a:p>
          <a:p>
            <a:pPr lvl="1"/>
            <a:r>
              <a:rPr lang="tr-TR" b="1" dirty="0" smtClean="0"/>
              <a:t>Programdan </a:t>
            </a:r>
            <a:r>
              <a:rPr lang="tr-TR" b="1" dirty="0">
                <a:latin typeface="Times New Roman" pitchFamily="18" charset="0"/>
                <a:cs typeface="Times New Roman" pitchFamily="18" charset="0"/>
              </a:rPr>
              <a:t>Mezun</a:t>
            </a:r>
            <a:r>
              <a:rPr lang="tr-TR" b="1" dirty="0"/>
              <a:t> Olanların Çalışma Alanları </a:t>
            </a:r>
            <a:endParaRPr lang="tr-TR" dirty="0"/>
          </a:p>
          <a:p>
            <a:pPr algn="just"/>
            <a:r>
              <a:rPr lang="tr-TR" sz="2000" dirty="0"/>
              <a:t>Beden Eğitimi ve Spor Eğitiminden mezun olan öğrenciler başta Mili Eğitim Bakanlığına bağlı </a:t>
            </a:r>
            <a:r>
              <a:rPr lang="tr-TR" sz="2000" dirty="0" smtClean="0"/>
              <a:t>okullarda, Gençlik ve Spor Bakanlığı </a:t>
            </a:r>
            <a:r>
              <a:rPr lang="tr-TR" sz="2000" dirty="0"/>
              <a:t>ve bağlı kuruluşlar </a:t>
            </a:r>
            <a:r>
              <a:rPr lang="tr-TR" sz="2000" dirty="0" smtClean="0"/>
              <a:t>ile özel </a:t>
            </a:r>
            <a:r>
              <a:rPr lang="tr-TR" sz="2000" dirty="0"/>
              <a:t>sektör ve kulüpler, belediyeler, il özel idareleri ve öğretim kurumlarında istihdam </a:t>
            </a:r>
            <a:r>
              <a:rPr lang="tr-TR" sz="2000" dirty="0" smtClean="0"/>
              <a:t>edilebilirler.</a:t>
            </a:r>
            <a:endParaRPr lang="tr-TR" sz="2000" dirty="0"/>
          </a:p>
          <a:p>
            <a:endParaRPr lang="tr-TR" dirty="0"/>
          </a:p>
        </p:txBody>
      </p:sp>
    </p:spTree>
  </p:cSld>
  <p:clrMapOvr>
    <a:masterClrMapping/>
  </p:clrMapOvr>
  <p:transition spd="med">
    <p:wip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idx="1"/>
          </p:nvPr>
        </p:nvSpPr>
        <p:spPr>
          <a:xfrm>
            <a:off x="467544" y="1268761"/>
            <a:ext cx="6192688" cy="4608512"/>
          </a:xfrm>
        </p:spPr>
        <p:txBody>
          <a:bodyPr>
            <a:normAutofit/>
          </a:bodyPr>
          <a:lstStyle/>
          <a:p>
            <a:pPr marL="0" indent="0">
              <a:buNone/>
            </a:pPr>
            <a:r>
              <a:rPr lang="tr-TR" b="1" dirty="0"/>
              <a:t>İstihdam Sağlayacak Kuruluşlar;</a:t>
            </a:r>
            <a:endParaRPr lang="tr-TR" dirty="0"/>
          </a:p>
          <a:p>
            <a:pPr lvl="0"/>
            <a:r>
              <a:rPr lang="tr-TR" sz="2000" dirty="0"/>
              <a:t>Spor Kulüpleri,</a:t>
            </a:r>
          </a:p>
          <a:p>
            <a:pPr lvl="0"/>
            <a:r>
              <a:rPr lang="tr-TR" sz="2000" dirty="0"/>
              <a:t>Tatil Köyleri</a:t>
            </a:r>
          </a:p>
          <a:p>
            <a:pPr lvl="0"/>
            <a:r>
              <a:rPr lang="tr-TR" sz="2000" dirty="0"/>
              <a:t>Turizm,</a:t>
            </a:r>
          </a:p>
          <a:p>
            <a:pPr lvl="0"/>
            <a:r>
              <a:rPr lang="tr-TR" sz="2000" dirty="0"/>
              <a:t>Belediyeler,</a:t>
            </a:r>
          </a:p>
          <a:p>
            <a:pPr lvl="0"/>
            <a:r>
              <a:rPr lang="tr-TR" sz="2000" dirty="0"/>
              <a:t>Özel Sanayi Kuruluşları,</a:t>
            </a:r>
          </a:p>
          <a:p>
            <a:pPr lvl="0"/>
            <a:r>
              <a:rPr lang="tr-TR" sz="2000" dirty="0"/>
              <a:t>Gençlik ve Spor Genel Müdürlüğü.</a:t>
            </a:r>
          </a:p>
          <a:p>
            <a:pPr lvl="0"/>
            <a:r>
              <a:rPr lang="tr-TR" sz="2000" dirty="0"/>
              <a:t>Gençlik ve Spor İl Müdürlükleri,</a:t>
            </a:r>
          </a:p>
          <a:p>
            <a:pPr lvl="0"/>
            <a:r>
              <a:rPr lang="tr-TR" sz="2000" dirty="0"/>
              <a:t>Federasyonlar,</a:t>
            </a:r>
          </a:p>
          <a:p>
            <a:pPr lvl="0"/>
            <a:r>
              <a:rPr lang="tr-TR" sz="2000" dirty="0"/>
              <a:t>Gençlik Kampları,</a:t>
            </a:r>
          </a:p>
          <a:p>
            <a:r>
              <a:rPr lang="tr-TR" sz="2000" dirty="0"/>
              <a:t>Özel İdareler,</a:t>
            </a:r>
          </a:p>
        </p:txBody>
      </p:sp>
    </p:spTree>
  </p:cSld>
  <p:clrMapOvr>
    <a:masterClrMapping/>
  </p:clrMapOvr>
  <p:transition spd="med">
    <p:pull dir="d"/>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idx="1"/>
          </p:nvPr>
        </p:nvSpPr>
        <p:spPr>
          <a:xfrm>
            <a:off x="107504" y="1340769"/>
            <a:ext cx="8928992" cy="5112568"/>
          </a:xfrm>
        </p:spPr>
        <p:txBody>
          <a:bodyPr>
            <a:normAutofit/>
          </a:bodyPr>
          <a:lstStyle/>
          <a:p>
            <a:pPr marL="393192" lvl="1" indent="0">
              <a:buNone/>
            </a:pPr>
            <a:endParaRPr lang="tr-TR" b="1" dirty="0">
              <a:latin typeface="Times New Roman" pitchFamily="18" charset="0"/>
              <a:cs typeface="Times New Roman" pitchFamily="18" charset="0"/>
            </a:endParaRPr>
          </a:p>
          <a:p>
            <a:pPr marL="393192" lvl="1" indent="0">
              <a:buNone/>
            </a:pPr>
            <a:r>
              <a:rPr lang="tr-TR" b="1" dirty="0" smtClean="0">
                <a:latin typeface="Times New Roman" pitchFamily="18" charset="0"/>
                <a:cs typeface="Times New Roman" pitchFamily="18" charset="0"/>
              </a:rPr>
              <a:t>Programda Öğrenci Sayısı</a:t>
            </a:r>
            <a:endParaRPr lang="tr-TR" dirty="0" smtClean="0">
              <a:latin typeface="Times New Roman" pitchFamily="18" charset="0"/>
              <a:cs typeface="Times New Roman" pitchFamily="18" charset="0"/>
            </a:endParaRPr>
          </a:p>
          <a:p>
            <a:pPr marL="0" indent="0" algn="just">
              <a:buNone/>
            </a:pPr>
            <a:r>
              <a:rPr lang="tr-TR" sz="2000" dirty="0" smtClean="0">
                <a:latin typeface="Times New Roman" pitchFamily="18" charset="0"/>
                <a:cs typeface="Times New Roman" pitchFamily="18" charset="0"/>
              </a:rPr>
              <a:t>         Programa 2014–2015 eğitim öğretim yılında özel yetenek sınavıyla 40       2015-2016 eğitim öğretim yılında 50 öğrenci, 2016-2017 eğitim öğretim yılında  ise 60 öğrenci alındı.</a:t>
            </a:r>
          </a:p>
          <a:p>
            <a:pPr marL="393192" lvl="1" indent="0">
              <a:buNone/>
            </a:pPr>
            <a:endParaRPr lang="tr-TR" b="1" dirty="0" smtClean="0">
              <a:latin typeface="Times New Roman" pitchFamily="18" charset="0"/>
              <a:cs typeface="Times New Roman" pitchFamily="18" charset="0"/>
            </a:endParaRPr>
          </a:p>
          <a:p>
            <a:pPr marL="393192" lvl="1" indent="0">
              <a:buNone/>
            </a:pPr>
            <a:r>
              <a:rPr lang="tr-TR" b="1" dirty="0" smtClean="0">
                <a:latin typeface="Times New Roman" pitchFamily="18" charset="0"/>
                <a:cs typeface="Times New Roman" pitchFamily="18" charset="0"/>
              </a:rPr>
              <a:t>Mezuniyet Koşulları</a:t>
            </a:r>
            <a:endParaRPr lang="tr-TR" dirty="0">
              <a:latin typeface="Times New Roman" pitchFamily="18" charset="0"/>
              <a:cs typeface="Times New Roman" pitchFamily="18" charset="0"/>
            </a:endParaRPr>
          </a:p>
          <a:p>
            <a:pPr marL="0" indent="0" algn="just">
              <a:buNone/>
            </a:pPr>
            <a:r>
              <a:rPr lang="tr-TR" sz="2000" dirty="0" smtClean="0">
                <a:latin typeface="Times New Roman" pitchFamily="18" charset="0"/>
                <a:cs typeface="Times New Roman" pitchFamily="18" charset="0"/>
              </a:rPr>
              <a:t>        Programın </a:t>
            </a:r>
            <a:r>
              <a:rPr lang="tr-TR" sz="2000" dirty="0">
                <a:latin typeface="Times New Roman" pitchFamily="18" charset="0"/>
                <a:cs typeface="Times New Roman" pitchFamily="18" charset="0"/>
              </a:rPr>
              <a:t>süresi 4 yıldır. Öğrenciler mezun olabilmek için almış oldukları bütün dersleri başarıyla tamamlamalı ve en az 60 genel not ortalamasını sağlamış olmalıdırlar. Programın resmi öğretim dili Türkçedir.  Programdan mezun olabilmek için toplam </a:t>
            </a:r>
            <a:r>
              <a:rPr lang="tr-TR" sz="2000" dirty="0" smtClean="0">
                <a:latin typeface="Times New Roman" pitchFamily="18" charset="0"/>
                <a:cs typeface="Times New Roman" pitchFamily="18" charset="0"/>
              </a:rPr>
              <a:t>240 AKTS </a:t>
            </a:r>
            <a:r>
              <a:rPr lang="tr-TR" sz="2000" dirty="0">
                <a:latin typeface="Times New Roman" pitchFamily="18" charset="0"/>
                <a:cs typeface="Times New Roman" pitchFamily="18" charset="0"/>
              </a:rPr>
              <a:t>ders almış olmaları gerekmektedir.</a:t>
            </a:r>
          </a:p>
          <a:p>
            <a:pPr>
              <a:buNone/>
            </a:pPr>
            <a:endParaRPr lang="tr-TR" dirty="0"/>
          </a:p>
        </p:txBody>
      </p:sp>
    </p:spTree>
  </p:cSld>
  <p:clrMapOvr>
    <a:masterClrMapping/>
  </p:clrMapOvr>
  <p:transition spd="med">
    <p:pull dir="d"/>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normAutofit/>
          </a:bodyPr>
          <a:lstStyle/>
          <a:p>
            <a:r>
              <a:rPr lang="tr-TR" sz="2800" b="1" dirty="0" smtClean="0"/>
              <a:t>2016/2017 Yılında Kayıt Yaptıran Öğrencilerin Mezun Oldukları Eğitim Durumuna Göre Dağılımı</a:t>
            </a:r>
            <a:endParaRPr lang="tr-TR" sz="2800" dirty="0"/>
          </a:p>
        </p:txBody>
      </p:sp>
      <p:graphicFrame>
        <p:nvGraphicFramePr>
          <p:cNvPr id="4" name="3 İçerik Yer Tutucusu"/>
          <p:cNvGraphicFramePr>
            <a:graphicFrameLocks noGrp="1"/>
          </p:cNvGraphicFramePr>
          <p:nvPr>
            <p:ph idx="1"/>
            <p:extLst>
              <p:ext uri="{D42A27DB-BD31-4B8C-83A1-F6EECF244321}">
                <p14:modId xmlns="" xmlns:p14="http://schemas.microsoft.com/office/powerpoint/2010/main" val="2602178412"/>
              </p:ext>
            </p:extLst>
          </p:nvPr>
        </p:nvGraphicFramePr>
        <p:xfrm>
          <a:off x="457200" y="1935157"/>
          <a:ext cx="8229600" cy="4302156"/>
        </p:xfrm>
        <a:graphic>
          <a:graphicData uri="http://schemas.openxmlformats.org/drawingml/2006/table">
            <a:tbl>
              <a:tblPr firstRow="1" bandRow="1">
                <a:tableStyleId>{5C22544A-7EE6-4342-B048-85BDC9FD1C3A}</a:tableStyleId>
              </a:tblPr>
              <a:tblGrid>
                <a:gridCol w="2674640"/>
                <a:gridCol w="2811760"/>
                <a:gridCol w="2743200"/>
              </a:tblGrid>
              <a:tr h="717026">
                <a:tc>
                  <a:txBody>
                    <a:bodyPr/>
                    <a:lstStyle/>
                    <a:p>
                      <a:pPr>
                        <a:lnSpc>
                          <a:spcPct val="150000"/>
                        </a:lnSpc>
                        <a:spcBef>
                          <a:spcPts val="500"/>
                        </a:spcBef>
                        <a:spcAft>
                          <a:spcPts val="1200"/>
                        </a:spcAft>
                      </a:pPr>
                      <a:r>
                        <a:rPr lang="tr-TR" sz="1200" b="1" dirty="0">
                          <a:latin typeface="Times New Roman"/>
                          <a:ea typeface="Times New Roman"/>
                          <a:cs typeface="Times New Roman"/>
                        </a:rPr>
                        <a:t>Tercih Sırası</a:t>
                      </a:r>
                      <a:endParaRPr lang="tr-TR" sz="1100" dirty="0">
                        <a:latin typeface="Calibri"/>
                        <a:ea typeface="Calibri"/>
                        <a:cs typeface="Times New Roman"/>
                      </a:endParaRPr>
                    </a:p>
                  </a:txBody>
                  <a:tcPr marL="44451" marR="44451" marT="0" marB="0" anchor="ctr"/>
                </a:tc>
                <a:tc>
                  <a:txBody>
                    <a:bodyPr/>
                    <a:lstStyle/>
                    <a:p>
                      <a:pPr algn="ctr">
                        <a:lnSpc>
                          <a:spcPct val="150000"/>
                        </a:lnSpc>
                        <a:spcBef>
                          <a:spcPts val="500"/>
                        </a:spcBef>
                        <a:spcAft>
                          <a:spcPts val="1200"/>
                        </a:spcAft>
                      </a:pPr>
                      <a:r>
                        <a:rPr lang="tr-TR" sz="1200" b="1" dirty="0">
                          <a:latin typeface="Times New Roman"/>
                          <a:ea typeface="Times New Roman"/>
                          <a:cs typeface="Times New Roman"/>
                        </a:rPr>
                        <a:t>Öğrenci Sayısı</a:t>
                      </a:r>
                      <a:endParaRPr lang="tr-TR" sz="1100" dirty="0">
                        <a:latin typeface="Calibri"/>
                        <a:ea typeface="Calibri"/>
                        <a:cs typeface="Times New Roman"/>
                      </a:endParaRPr>
                    </a:p>
                  </a:txBody>
                  <a:tcPr marL="44451" marR="44451" marT="0" marB="0" anchor="ctr"/>
                </a:tc>
                <a:tc>
                  <a:txBody>
                    <a:bodyPr/>
                    <a:lstStyle/>
                    <a:p>
                      <a:pPr algn="ctr">
                        <a:lnSpc>
                          <a:spcPct val="150000"/>
                        </a:lnSpc>
                        <a:spcBef>
                          <a:spcPts val="500"/>
                        </a:spcBef>
                        <a:spcAft>
                          <a:spcPts val="1200"/>
                        </a:spcAft>
                      </a:pPr>
                      <a:r>
                        <a:rPr lang="tr-TR" sz="1200" b="1" dirty="0">
                          <a:latin typeface="Times New Roman"/>
                          <a:ea typeface="Times New Roman"/>
                          <a:cs typeface="Times New Roman"/>
                        </a:rPr>
                        <a:t>Yüzdesi %</a:t>
                      </a:r>
                      <a:endParaRPr lang="tr-TR" sz="1100" dirty="0">
                        <a:latin typeface="Calibri"/>
                        <a:ea typeface="Calibri"/>
                        <a:cs typeface="Times New Roman"/>
                      </a:endParaRPr>
                    </a:p>
                  </a:txBody>
                  <a:tcPr marL="44451" marR="44451" marT="0" marB="0" anchor="ctr"/>
                </a:tc>
              </a:tr>
              <a:tr h="717026">
                <a:tc>
                  <a:txBody>
                    <a:bodyPr/>
                    <a:lstStyle/>
                    <a:p>
                      <a:pPr>
                        <a:lnSpc>
                          <a:spcPct val="150000"/>
                        </a:lnSpc>
                        <a:spcBef>
                          <a:spcPts val="500"/>
                        </a:spcBef>
                        <a:spcAft>
                          <a:spcPts val="1200"/>
                        </a:spcAft>
                      </a:pPr>
                      <a:r>
                        <a:rPr lang="tr-TR" sz="1200" b="1">
                          <a:latin typeface="Times New Roman"/>
                          <a:ea typeface="Times New Roman"/>
                          <a:cs typeface="Times New Roman"/>
                        </a:rPr>
                        <a:t>Fen Lisesi Mezunu</a:t>
                      </a:r>
                      <a:endParaRPr lang="tr-TR" sz="1100">
                        <a:latin typeface="Calibri"/>
                        <a:ea typeface="Calibri"/>
                        <a:cs typeface="Times New Roman"/>
                      </a:endParaRPr>
                    </a:p>
                  </a:txBody>
                  <a:tcPr marL="44451" marR="44451" marT="0" marB="0" anchor="b"/>
                </a:tc>
                <a:tc>
                  <a:txBody>
                    <a:bodyPr/>
                    <a:lstStyle/>
                    <a:p>
                      <a:pPr>
                        <a:lnSpc>
                          <a:spcPct val="150000"/>
                        </a:lnSpc>
                        <a:spcBef>
                          <a:spcPts val="500"/>
                        </a:spcBef>
                        <a:spcAft>
                          <a:spcPts val="1200"/>
                        </a:spcAft>
                      </a:pPr>
                      <a:r>
                        <a:rPr lang="tr-TR" sz="1200" b="1" dirty="0">
                          <a:latin typeface="Times New Roman"/>
                          <a:ea typeface="Times New Roman"/>
                          <a:cs typeface="Times New Roman"/>
                        </a:rPr>
                        <a:t> </a:t>
                      </a:r>
                      <a:endParaRPr lang="tr-TR" sz="1100" dirty="0">
                        <a:latin typeface="Calibri"/>
                        <a:ea typeface="Calibri"/>
                        <a:cs typeface="Times New Roman"/>
                      </a:endParaRPr>
                    </a:p>
                  </a:txBody>
                  <a:tcPr marL="44451" marR="44451" marT="0" marB="0" anchor="b"/>
                </a:tc>
                <a:tc>
                  <a:txBody>
                    <a:bodyPr/>
                    <a:lstStyle/>
                    <a:p>
                      <a:pPr>
                        <a:lnSpc>
                          <a:spcPct val="150000"/>
                        </a:lnSpc>
                        <a:spcBef>
                          <a:spcPts val="500"/>
                        </a:spcBef>
                        <a:spcAft>
                          <a:spcPts val="1200"/>
                        </a:spcAft>
                      </a:pPr>
                      <a:r>
                        <a:rPr lang="tr-TR" sz="1200" b="1" dirty="0">
                          <a:latin typeface="Times New Roman"/>
                          <a:ea typeface="Times New Roman"/>
                          <a:cs typeface="Times New Roman"/>
                        </a:rPr>
                        <a:t> </a:t>
                      </a:r>
                      <a:endParaRPr lang="tr-TR" sz="1100" dirty="0">
                        <a:latin typeface="Calibri"/>
                        <a:ea typeface="Calibri"/>
                        <a:cs typeface="Times New Roman"/>
                      </a:endParaRPr>
                    </a:p>
                  </a:txBody>
                  <a:tcPr marL="44451" marR="44451" marT="0" marB="0" anchor="b"/>
                </a:tc>
              </a:tr>
              <a:tr h="717026">
                <a:tc>
                  <a:txBody>
                    <a:bodyPr/>
                    <a:lstStyle/>
                    <a:p>
                      <a:pPr>
                        <a:lnSpc>
                          <a:spcPct val="150000"/>
                        </a:lnSpc>
                        <a:spcBef>
                          <a:spcPts val="500"/>
                        </a:spcBef>
                        <a:spcAft>
                          <a:spcPts val="1200"/>
                        </a:spcAft>
                      </a:pPr>
                      <a:r>
                        <a:rPr lang="tr-TR" sz="1200" b="1">
                          <a:latin typeface="Times New Roman"/>
                          <a:ea typeface="Times New Roman"/>
                          <a:cs typeface="Times New Roman"/>
                        </a:rPr>
                        <a:t>Anadolu Lisesi Mezunu</a:t>
                      </a:r>
                      <a:endParaRPr lang="tr-TR" sz="1100">
                        <a:latin typeface="Calibri"/>
                        <a:ea typeface="Calibri"/>
                        <a:cs typeface="Times New Roman"/>
                      </a:endParaRPr>
                    </a:p>
                  </a:txBody>
                  <a:tcPr marL="44451" marR="44451" marT="0" marB="0" anchor="b"/>
                </a:tc>
                <a:tc>
                  <a:txBody>
                    <a:bodyPr/>
                    <a:lstStyle/>
                    <a:p>
                      <a:pPr algn="ctr">
                        <a:lnSpc>
                          <a:spcPct val="150000"/>
                        </a:lnSpc>
                        <a:spcBef>
                          <a:spcPts val="500"/>
                        </a:spcBef>
                        <a:spcAft>
                          <a:spcPts val="1200"/>
                        </a:spcAft>
                      </a:pPr>
                      <a:r>
                        <a:rPr lang="tr-TR" sz="1200" b="1" dirty="0" smtClean="0">
                          <a:latin typeface="Times New Roman"/>
                          <a:ea typeface="Times New Roman"/>
                          <a:cs typeface="Times New Roman"/>
                        </a:rPr>
                        <a:t> 150</a:t>
                      </a:r>
                      <a:endParaRPr lang="tr-TR" sz="1100" dirty="0">
                        <a:latin typeface="Calibri"/>
                        <a:ea typeface="Calibri"/>
                        <a:cs typeface="Times New Roman"/>
                      </a:endParaRPr>
                    </a:p>
                  </a:txBody>
                  <a:tcPr marL="44451" marR="44451" marT="0" marB="0" anchor="b"/>
                </a:tc>
                <a:tc>
                  <a:txBody>
                    <a:bodyPr/>
                    <a:lstStyle/>
                    <a:p>
                      <a:pPr algn="ctr">
                        <a:lnSpc>
                          <a:spcPct val="150000"/>
                        </a:lnSpc>
                        <a:spcBef>
                          <a:spcPts val="500"/>
                        </a:spcBef>
                        <a:spcAft>
                          <a:spcPts val="1200"/>
                        </a:spcAft>
                      </a:pPr>
                      <a:r>
                        <a:rPr lang="tr-TR" sz="1200" b="1" dirty="0" smtClean="0">
                          <a:latin typeface="Times New Roman"/>
                          <a:ea typeface="Calibri"/>
                          <a:cs typeface="Times New Roman"/>
                        </a:rPr>
                        <a:t>73</a:t>
                      </a:r>
                      <a:endParaRPr lang="tr-TR" sz="1100" dirty="0">
                        <a:latin typeface="Calibri"/>
                        <a:ea typeface="Calibri"/>
                        <a:cs typeface="Times New Roman"/>
                      </a:endParaRPr>
                    </a:p>
                  </a:txBody>
                  <a:tcPr marL="44451" marR="44451" marT="0" marB="0" anchor="b"/>
                </a:tc>
              </a:tr>
              <a:tr h="717026">
                <a:tc>
                  <a:txBody>
                    <a:bodyPr/>
                    <a:lstStyle/>
                    <a:p>
                      <a:pPr>
                        <a:lnSpc>
                          <a:spcPct val="150000"/>
                        </a:lnSpc>
                        <a:spcBef>
                          <a:spcPts val="500"/>
                        </a:spcBef>
                        <a:spcAft>
                          <a:spcPts val="1200"/>
                        </a:spcAft>
                      </a:pPr>
                      <a:r>
                        <a:rPr lang="tr-TR" sz="1200" b="1">
                          <a:latin typeface="Times New Roman"/>
                          <a:ea typeface="Times New Roman"/>
                          <a:cs typeface="Times New Roman"/>
                        </a:rPr>
                        <a:t>Meslek Lisesi Mezunu </a:t>
                      </a:r>
                      <a:endParaRPr lang="tr-TR" sz="1100">
                        <a:latin typeface="Calibri"/>
                        <a:ea typeface="Calibri"/>
                        <a:cs typeface="Times New Roman"/>
                      </a:endParaRPr>
                    </a:p>
                  </a:txBody>
                  <a:tcPr marL="44451" marR="44451" marT="0" marB="0" anchor="b"/>
                </a:tc>
                <a:tc>
                  <a:txBody>
                    <a:bodyPr/>
                    <a:lstStyle/>
                    <a:p>
                      <a:pPr algn="ctr">
                        <a:lnSpc>
                          <a:spcPct val="150000"/>
                        </a:lnSpc>
                        <a:spcBef>
                          <a:spcPts val="500"/>
                        </a:spcBef>
                        <a:spcAft>
                          <a:spcPts val="1200"/>
                        </a:spcAft>
                      </a:pPr>
                      <a:r>
                        <a:rPr lang="tr-TR" sz="1200" b="1" dirty="0" smtClean="0">
                          <a:latin typeface="Times New Roman"/>
                          <a:ea typeface="Calibri"/>
                          <a:cs typeface="Times New Roman"/>
                        </a:rPr>
                        <a:t>5</a:t>
                      </a:r>
                      <a:endParaRPr lang="tr-TR" sz="1100" dirty="0">
                        <a:latin typeface="Calibri"/>
                        <a:ea typeface="Calibri"/>
                        <a:cs typeface="Times New Roman"/>
                      </a:endParaRPr>
                    </a:p>
                  </a:txBody>
                  <a:tcPr marL="44451" marR="44451" marT="0" marB="0" anchor="b"/>
                </a:tc>
                <a:tc>
                  <a:txBody>
                    <a:bodyPr/>
                    <a:lstStyle/>
                    <a:p>
                      <a:pPr algn="ctr">
                        <a:lnSpc>
                          <a:spcPct val="150000"/>
                        </a:lnSpc>
                        <a:spcBef>
                          <a:spcPts val="500"/>
                        </a:spcBef>
                        <a:spcAft>
                          <a:spcPts val="1200"/>
                        </a:spcAft>
                      </a:pPr>
                      <a:r>
                        <a:rPr lang="tr-TR" sz="1200" b="1" dirty="0" smtClean="0">
                          <a:latin typeface="Times New Roman"/>
                          <a:ea typeface="Times New Roman"/>
                          <a:cs typeface="Times New Roman"/>
                        </a:rPr>
                        <a:t>2,5</a:t>
                      </a:r>
                      <a:endParaRPr lang="tr-TR" sz="1100" dirty="0">
                        <a:latin typeface="Calibri"/>
                        <a:ea typeface="Calibri"/>
                        <a:cs typeface="Times New Roman"/>
                      </a:endParaRPr>
                    </a:p>
                  </a:txBody>
                  <a:tcPr marL="44451" marR="44451" marT="0" marB="0" anchor="b"/>
                </a:tc>
              </a:tr>
              <a:tr h="717026">
                <a:tc>
                  <a:txBody>
                    <a:bodyPr/>
                    <a:lstStyle/>
                    <a:p>
                      <a:pPr>
                        <a:lnSpc>
                          <a:spcPct val="150000"/>
                        </a:lnSpc>
                        <a:spcBef>
                          <a:spcPts val="500"/>
                        </a:spcBef>
                        <a:spcAft>
                          <a:spcPts val="1200"/>
                        </a:spcAft>
                      </a:pPr>
                      <a:r>
                        <a:rPr lang="tr-TR" sz="1200" b="1" dirty="0">
                          <a:latin typeface="Times New Roman"/>
                          <a:ea typeface="Times New Roman"/>
                          <a:cs typeface="Times New Roman"/>
                        </a:rPr>
                        <a:t>Lise Mezunu</a:t>
                      </a:r>
                      <a:endParaRPr lang="tr-TR" sz="1100" dirty="0">
                        <a:latin typeface="Calibri"/>
                        <a:ea typeface="Calibri"/>
                        <a:cs typeface="Times New Roman"/>
                      </a:endParaRPr>
                    </a:p>
                  </a:txBody>
                  <a:tcPr marL="44451" marR="44451" marT="0" marB="0" anchor="b"/>
                </a:tc>
                <a:tc>
                  <a:txBody>
                    <a:bodyPr/>
                    <a:lstStyle/>
                    <a:p>
                      <a:pPr algn="ctr">
                        <a:lnSpc>
                          <a:spcPct val="150000"/>
                        </a:lnSpc>
                        <a:spcBef>
                          <a:spcPts val="500"/>
                        </a:spcBef>
                        <a:spcAft>
                          <a:spcPts val="1200"/>
                        </a:spcAft>
                      </a:pPr>
                      <a:r>
                        <a:rPr lang="tr-TR" sz="1200" b="1" dirty="0" smtClean="0">
                          <a:latin typeface="Times New Roman"/>
                          <a:ea typeface="Calibri"/>
                          <a:cs typeface="Times New Roman"/>
                        </a:rPr>
                        <a:t>50</a:t>
                      </a:r>
                      <a:endParaRPr lang="tr-TR" sz="1100" dirty="0">
                        <a:latin typeface="Calibri"/>
                        <a:ea typeface="Calibri"/>
                        <a:cs typeface="Times New Roman"/>
                      </a:endParaRPr>
                    </a:p>
                  </a:txBody>
                  <a:tcPr marL="44451" marR="44451" marT="0" marB="0" anchor="b"/>
                </a:tc>
                <a:tc>
                  <a:txBody>
                    <a:bodyPr/>
                    <a:lstStyle/>
                    <a:p>
                      <a:pPr algn="ctr">
                        <a:lnSpc>
                          <a:spcPct val="150000"/>
                        </a:lnSpc>
                        <a:spcBef>
                          <a:spcPts val="500"/>
                        </a:spcBef>
                        <a:spcAft>
                          <a:spcPts val="1200"/>
                        </a:spcAft>
                      </a:pPr>
                      <a:r>
                        <a:rPr lang="tr-TR" sz="1200" b="1" dirty="0" smtClean="0">
                          <a:latin typeface="Times New Roman"/>
                          <a:ea typeface="Times New Roman"/>
                          <a:cs typeface="Times New Roman"/>
                        </a:rPr>
                        <a:t>24,5</a:t>
                      </a:r>
                      <a:endParaRPr lang="tr-TR" sz="1100" dirty="0">
                        <a:latin typeface="Calibri"/>
                        <a:ea typeface="Calibri"/>
                        <a:cs typeface="Times New Roman"/>
                      </a:endParaRPr>
                    </a:p>
                  </a:txBody>
                  <a:tcPr marL="44451" marR="44451" marT="0" marB="0" anchor="b"/>
                </a:tc>
              </a:tr>
              <a:tr h="717026">
                <a:tc>
                  <a:txBody>
                    <a:bodyPr/>
                    <a:lstStyle/>
                    <a:p>
                      <a:pPr>
                        <a:lnSpc>
                          <a:spcPct val="150000"/>
                        </a:lnSpc>
                        <a:spcBef>
                          <a:spcPts val="500"/>
                        </a:spcBef>
                        <a:spcAft>
                          <a:spcPts val="1200"/>
                        </a:spcAft>
                      </a:pPr>
                      <a:r>
                        <a:rPr lang="tr-TR" sz="1200" b="1">
                          <a:latin typeface="Times New Roman"/>
                          <a:ea typeface="Times New Roman"/>
                          <a:cs typeface="Times New Roman"/>
                        </a:rPr>
                        <a:t>TOPLAM</a:t>
                      </a:r>
                      <a:endParaRPr lang="tr-TR" sz="1100">
                        <a:latin typeface="Calibri"/>
                        <a:ea typeface="Calibri"/>
                        <a:cs typeface="Times New Roman"/>
                      </a:endParaRPr>
                    </a:p>
                  </a:txBody>
                  <a:tcPr marL="44451" marR="44451" marT="0" marB="0" anchor="b"/>
                </a:tc>
                <a:tc>
                  <a:txBody>
                    <a:bodyPr/>
                    <a:lstStyle/>
                    <a:p>
                      <a:pPr algn="ctr">
                        <a:lnSpc>
                          <a:spcPct val="150000"/>
                        </a:lnSpc>
                        <a:spcBef>
                          <a:spcPts val="500"/>
                        </a:spcBef>
                        <a:spcAft>
                          <a:spcPts val="1200"/>
                        </a:spcAft>
                      </a:pPr>
                      <a:r>
                        <a:rPr lang="tr-TR" sz="1200" b="1" dirty="0" smtClean="0">
                          <a:latin typeface="Times New Roman"/>
                          <a:ea typeface="Calibri"/>
                          <a:cs typeface="Times New Roman"/>
                        </a:rPr>
                        <a:t>205</a:t>
                      </a:r>
                      <a:endParaRPr lang="tr-TR" sz="1100" dirty="0">
                        <a:latin typeface="Calibri"/>
                        <a:ea typeface="Calibri"/>
                        <a:cs typeface="Times New Roman"/>
                      </a:endParaRPr>
                    </a:p>
                  </a:txBody>
                  <a:tcPr marL="44451" marR="44451" marT="0" marB="0" anchor="b"/>
                </a:tc>
                <a:tc>
                  <a:txBody>
                    <a:bodyPr/>
                    <a:lstStyle/>
                    <a:p>
                      <a:pPr algn="ctr">
                        <a:lnSpc>
                          <a:spcPct val="150000"/>
                        </a:lnSpc>
                        <a:spcBef>
                          <a:spcPts val="500"/>
                        </a:spcBef>
                        <a:spcAft>
                          <a:spcPts val="1200"/>
                        </a:spcAft>
                      </a:pPr>
                      <a:r>
                        <a:rPr lang="tr-TR" sz="1200" b="1" dirty="0">
                          <a:latin typeface="Times New Roman"/>
                          <a:ea typeface="Times New Roman"/>
                          <a:cs typeface="Times New Roman"/>
                        </a:rPr>
                        <a:t>100</a:t>
                      </a:r>
                      <a:endParaRPr lang="tr-TR" sz="1100" dirty="0">
                        <a:latin typeface="Calibri"/>
                        <a:ea typeface="Calibri"/>
                        <a:cs typeface="Times New Roman"/>
                      </a:endParaRPr>
                    </a:p>
                  </a:txBody>
                  <a:tcPr marL="44451" marR="44451" marT="0" marB="0" anchor="b"/>
                </a:tc>
              </a:tr>
            </a:tbl>
          </a:graphicData>
        </a:graphic>
      </p:graphicFrame>
    </p:spTree>
  </p:cSld>
  <p:clrMapOvr>
    <a:masterClrMapping/>
  </p:clrMapOvr>
  <p:transition spd="med">
    <p:wip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noAutofit/>
          </a:bodyPr>
          <a:lstStyle/>
          <a:p>
            <a:r>
              <a:rPr lang="tr-TR" sz="2800" b="1" dirty="0" smtClean="0"/>
              <a:t>2016/2017 Eğitim Öğretim Döneminde Kayıt Yaptıran Öğrencilerin Geldikleri İllere Göre Dağılımı</a:t>
            </a:r>
            <a:endParaRPr lang="tr-TR" sz="2800" dirty="0"/>
          </a:p>
        </p:txBody>
      </p:sp>
      <p:graphicFrame>
        <p:nvGraphicFramePr>
          <p:cNvPr id="5" name="4 İçerik Yer Tutucusu"/>
          <p:cNvGraphicFramePr>
            <a:graphicFrameLocks noGrp="1"/>
          </p:cNvGraphicFramePr>
          <p:nvPr>
            <p:ph idx="1"/>
          </p:nvPr>
        </p:nvGraphicFramePr>
        <p:xfrm>
          <a:off x="457200" y="1935165"/>
          <a:ext cx="8229600" cy="4745690"/>
        </p:xfrm>
        <a:graphic>
          <a:graphicData uri="http://schemas.openxmlformats.org/drawingml/2006/table">
            <a:tbl>
              <a:tblPr firstRow="1" bandRow="1">
                <a:tableStyleId>{5C22544A-7EE6-4342-B048-85BDC9FD1C3A}</a:tableStyleId>
              </a:tblPr>
              <a:tblGrid>
                <a:gridCol w="2743200"/>
                <a:gridCol w="2743200"/>
                <a:gridCol w="2743200"/>
              </a:tblGrid>
              <a:tr h="822960">
                <a:tc>
                  <a:txBody>
                    <a:bodyPr/>
                    <a:lstStyle/>
                    <a:p>
                      <a:pPr>
                        <a:lnSpc>
                          <a:spcPct val="150000"/>
                        </a:lnSpc>
                        <a:spcBef>
                          <a:spcPts val="500"/>
                        </a:spcBef>
                        <a:spcAft>
                          <a:spcPts val="1200"/>
                        </a:spcAft>
                      </a:pPr>
                      <a:r>
                        <a:rPr lang="tr-TR" sz="1200" b="1" dirty="0">
                          <a:latin typeface="Times New Roman"/>
                          <a:ea typeface="Times New Roman"/>
                          <a:cs typeface="Times New Roman"/>
                        </a:rPr>
                        <a:t>İller</a:t>
                      </a:r>
                      <a:endParaRPr lang="tr-TR" sz="1100" dirty="0">
                        <a:latin typeface="Calibri"/>
                        <a:ea typeface="Calibri"/>
                        <a:cs typeface="Times New Roman"/>
                      </a:endParaRPr>
                    </a:p>
                  </a:txBody>
                  <a:tcPr marL="44451" marR="44451" marT="0" marB="0" anchor="ctr"/>
                </a:tc>
                <a:tc>
                  <a:txBody>
                    <a:bodyPr/>
                    <a:lstStyle/>
                    <a:p>
                      <a:pPr algn="ctr">
                        <a:lnSpc>
                          <a:spcPct val="150000"/>
                        </a:lnSpc>
                        <a:spcBef>
                          <a:spcPts val="500"/>
                        </a:spcBef>
                        <a:spcAft>
                          <a:spcPts val="1200"/>
                        </a:spcAft>
                      </a:pPr>
                      <a:r>
                        <a:rPr lang="tr-TR" sz="1200" b="1" dirty="0">
                          <a:latin typeface="Times New Roman"/>
                          <a:ea typeface="Times New Roman"/>
                          <a:cs typeface="Times New Roman"/>
                        </a:rPr>
                        <a:t>Öğrenci Sayısı</a:t>
                      </a:r>
                      <a:endParaRPr lang="tr-TR" sz="1100" dirty="0">
                        <a:latin typeface="Calibri"/>
                        <a:ea typeface="Calibri"/>
                        <a:cs typeface="Times New Roman"/>
                      </a:endParaRPr>
                    </a:p>
                  </a:txBody>
                  <a:tcPr marL="44451" marR="44451" marT="0" marB="0" anchor="ctr"/>
                </a:tc>
                <a:tc>
                  <a:txBody>
                    <a:bodyPr/>
                    <a:lstStyle/>
                    <a:p>
                      <a:pPr algn="ctr">
                        <a:lnSpc>
                          <a:spcPct val="150000"/>
                        </a:lnSpc>
                        <a:spcBef>
                          <a:spcPts val="500"/>
                        </a:spcBef>
                        <a:spcAft>
                          <a:spcPts val="1200"/>
                        </a:spcAft>
                      </a:pPr>
                      <a:r>
                        <a:rPr lang="tr-TR" sz="1200" b="1">
                          <a:latin typeface="Times New Roman"/>
                          <a:ea typeface="Times New Roman"/>
                          <a:cs typeface="Times New Roman"/>
                        </a:rPr>
                        <a:t>Kayıt Yaptıran Öğrenci İçindeki  Yüzde Oranı   %</a:t>
                      </a:r>
                      <a:endParaRPr lang="tr-TR" sz="1100">
                        <a:latin typeface="Calibri"/>
                        <a:ea typeface="Calibri"/>
                        <a:cs typeface="Times New Roman"/>
                      </a:endParaRPr>
                    </a:p>
                  </a:txBody>
                  <a:tcPr marL="44451" marR="44451" marT="0" marB="0" anchor="ctr"/>
                </a:tc>
              </a:tr>
              <a:tr h="560390">
                <a:tc>
                  <a:txBody>
                    <a:bodyPr/>
                    <a:lstStyle/>
                    <a:p>
                      <a:pPr>
                        <a:lnSpc>
                          <a:spcPct val="150000"/>
                        </a:lnSpc>
                        <a:spcBef>
                          <a:spcPts val="500"/>
                        </a:spcBef>
                        <a:spcAft>
                          <a:spcPts val="1200"/>
                        </a:spcAft>
                      </a:pPr>
                      <a:r>
                        <a:rPr lang="tr-TR" sz="1000" b="1">
                          <a:latin typeface="Times New Roman"/>
                          <a:ea typeface="Times New Roman"/>
                          <a:cs typeface="Times New Roman"/>
                        </a:rPr>
                        <a:t> SİİRT</a:t>
                      </a:r>
                      <a:endParaRPr lang="tr-TR" sz="1100">
                        <a:latin typeface="Calibri"/>
                        <a:ea typeface="Calibri"/>
                        <a:cs typeface="Times New Roman"/>
                      </a:endParaRPr>
                    </a:p>
                  </a:txBody>
                  <a:tcPr marL="44451" marR="44451" marT="0" marB="0" anchor="ctr"/>
                </a:tc>
                <a:tc>
                  <a:txBody>
                    <a:bodyPr/>
                    <a:lstStyle/>
                    <a:p>
                      <a:pPr algn="ctr">
                        <a:lnSpc>
                          <a:spcPct val="150000"/>
                        </a:lnSpc>
                        <a:spcBef>
                          <a:spcPts val="500"/>
                        </a:spcBef>
                        <a:spcAft>
                          <a:spcPts val="1200"/>
                        </a:spcAft>
                      </a:pPr>
                      <a:r>
                        <a:rPr lang="tr-TR" sz="1200" b="1" dirty="0">
                          <a:latin typeface="Times New Roman"/>
                          <a:ea typeface="Times New Roman"/>
                          <a:cs typeface="Times New Roman"/>
                        </a:rPr>
                        <a:t> </a:t>
                      </a:r>
                      <a:r>
                        <a:rPr lang="tr-TR" sz="1200" b="1" dirty="0" smtClean="0">
                          <a:latin typeface="Times New Roman"/>
                          <a:ea typeface="Times New Roman"/>
                          <a:cs typeface="Times New Roman"/>
                        </a:rPr>
                        <a:t>55</a:t>
                      </a:r>
                      <a:endParaRPr lang="tr-TR" sz="1100" dirty="0">
                        <a:latin typeface="Calibri"/>
                        <a:ea typeface="Calibri"/>
                        <a:cs typeface="Times New Roman"/>
                      </a:endParaRPr>
                    </a:p>
                  </a:txBody>
                  <a:tcPr marL="44451" marR="44451" marT="0" marB="0" anchor="ctr"/>
                </a:tc>
                <a:tc>
                  <a:txBody>
                    <a:bodyPr/>
                    <a:lstStyle/>
                    <a:p>
                      <a:pPr algn="ctr">
                        <a:lnSpc>
                          <a:spcPct val="150000"/>
                        </a:lnSpc>
                        <a:spcBef>
                          <a:spcPts val="500"/>
                        </a:spcBef>
                        <a:spcAft>
                          <a:spcPts val="1200"/>
                        </a:spcAft>
                      </a:pPr>
                      <a:r>
                        <a:rPr lang="tr-TR" sz="1200" b="1" dirty="0">
                          <a:latin typeface="Times New Roman"/>
                          <a:ea typeface="Times New Roman"/>
                          <a:cs typeface="Times New Roman"/>
                        </a:rPr>
                        <a:t> </a:t>
                      </a:r>
                      <a:r>
                        <a:rPr lang="tr-TR" sz="1200" b="1" dirty="0" smtClean="0">
                          <a:latin typeface="Times New Roman"/>
                          <a:ea typeface="Times New Roman"/>
                          <a:cs typeface="Times New Roman"/>
                        </a:rPr>
                        <a:t>25,5</a:t>
                      </a:r>
                      <a:endParaRPr lang="tr-TR" sz="1100" dirty="0">
                        <a:latin typeface="Calibri"/>
                        <a:ea typeface="Calibri"/>
                        <a:cs typeface="Times New Roman"/>
                      </a:endParaRPr>
                    </a:p>
                  </a:txBody>
                  <a:tcPr marL="44451" marR="44451" marT="0" marB="0" anchor="ctr"/>
                </a:tc>
              </a:tr>
              <a:tr h="560390">
                <a:tc>
                  <a:txBody>
                    <a:bodyPr/>
                    <a:lstStyle/>
                    <a:p>
                      <a:pPr>
                        <a:lnSpc>
                          <a:spcPct val="150000"/>
                        </a:lnSpc>
                        <a:spcBef>
                          <a:spcPts val="500"/>
                        </a:spcBef>
                        <a:spcAft>
                          <a:spcPts val="1200"/>
                        </a:spcAft>
                      </a:pPr>
                      <a:r>
                        <a:rPr lang="tr-TR" sz="1000" b="1">
                          <a:latin typeface="Times New Roman"/>
                          <a:ea typeface="Times New Roman"/>
                          <a:cs typeface="Times New Roman"/>
                        </a:rPr>
                        <a:t> DİYARBAKIR</a:t>
                      </a:r>
                      <a:endParaRPr lang="tr-TR" sz="1100">
                        <a:latin typeface="Calibri"/>
                        <a:ea typeface="Calibri"/>
                        <a:cs typeface="Times New Roman"/>
                      </a:endParaRPr>
                    </a:p>
                  </a:txBody>
                  <a:tcPr marL="44451" marR="44451" marT="0" marB="0" anchor="b"/>
                </a:tc>
                <a:tc>
                  <a:txBody>
                    <a:bodyPr/>
                    <a:lstStyle/>
                    <a:p>
                      <a:pPr algn="ctr">
                        <a:lnSpc>
                          <a:spcPct val="150000"/>
                        </a:lnSpc>
                        <a:spcBef>
                          <a:spcPts val="500"/>
                        </a:spcBef>
                        <a:spcAft>
                          <a:spcPts val="1200"/>
                        </a:spcAft>
                      </a:pPr>
                      <a:r>
                        <a:rPr lang="tr-TR" sz="1200" b="1" dirty="0">
                          <a:latin typeface="Times New Roman"/>
                          <a:ea typeface="Times New Roman"/>
                          <a:cs typeface="Times New Roman"/>
                        </a:rPr>
                        <a:t> </a:t>
                      </a:r>
                      <a:r>
                        <a:rPr lang="tr-TR" sz="1200" b="1" dirty="0" smtClean="0">
                          <a:latin typeface="Times New Roman"/>
                          <a:ea typeface="Times New Roman"/>
                          <a:cs typeface="Times New Roman"/>
                        </a:rPr>
                        <a:t>18</a:t>
                      </a:r>
                      <a:endParaRPr lang="tr-TR" sz="1100" dirty="0">
                        <a:latin typeface="Calibri"/>
                        <a:ea typeface="Calibri"/>
                        <a:cs typeface="Times New Roman"/>
                      </a:endParaRPr>
                    </a:p>
                  </a:txBody>
                  <a:tcPr marL="44451" marR="44451" marT="0" marB="0" anchor="b"/>
                </a:tc>
                <a:tc>
                  <a:txBody>
                    <a:bodyPr/>
                    <a:lstStyle/>
                    <a:p>
                      <a:pPr algn="ctr">
                        <a:lnSpc>
                          <a:spcPct val="150000"/>
                        </a:lnSpc>
                        <a:spcBef>
                          <a:spcPts val="500"/>
                        </a:spcBef>
                        <a:spcAft>
                          <a:spcPts val="1200"/>
                        </a:spcAft>
                      </a:pPr>
                      <a:r>
                        <a:rPr lang="tr-TR" sz="1200" b="1" dirty="0">
                          <a:latin typeface="Times New Roman"/>
                          <a:ea typeface="Times New Roman"/>
                          <a:cs typeface="Times New Roman"/>
                        </a:rPr>
                        <a:t> </a:t>
                      </a:r>
                      <a:r>
                        <a:rPr lang="tr-TR" sz="1200" b="1" dirty="0" smtClean="0">
                          <a:latin typeface="Times New Roman"/>
                          <a:ea typeface="Times New Roman"/>
                          <a:cs typeface="Times New Roman"/>
                        </a:rPr>
                        <a:t>8,8</a:t>
                      </a:r>
                      <a:endParaRPr lang="tr-TR" sz="1100" dirty="0">
                        <a:latin typeface="Calibri"/>
                        <a:ea typeface="Calibri"/>
                        <a:cs typeface="Times New Roman"/>
                      </a:endParaRPr>
                    </a:p>
                  </a:txBody>
                  <a:tcPr marL="44451" marR="44451" marT="0" marB="0" anchor="b"/>
                </a:tc>
              </a:tr>
              <a:tr h="560390">
                <a:tc>
                  <a:txBody>
                    <a:bodyPr/>
                    <a:lstStyle/>
                    <a:p>
                      <a:pPr>
                        <a:lnSpc>
                          <a:spcPct val="150000"/>
                        </a:lnSpc>
                        <a:spcBef>
                          <a:spcPts val="500"/>
                        </a:spcBef>
                        <a:spcAft>
                          <a:spcPts val="1200"/>
                        </a:spcAft>
                      </a:pPr>
                      <a:r>
                        <a:rPr lang="tr-TR" sz="1000" b="1">
                          <a:latin typeface="Times New Roman"/>
                          <a:ea typeface="Times New Roman"/>
                          <a:cs typeface="Times New Roman"/>
                        </a:rPr>
                        <a:t>BATMAN</a:t>
                      </a:r>
                      <a:endParaRPr lang="tr-TR" sz="1100">
                        <a:latin typeface="Calibri"/>
                        <a:ea typeface="Calibri"/>
                        <a:cs typeface="Times New Roman"/>
                      </a:endParaRPr>
                    </a:p>
                  </a:txBody>
                  <a:tcPr marL="44451" marR="44451" marT="0" marB="0" anchor="b"/>
                </a:tc>
                <a:tc>
                  <a:txBody>
                    <a:bodyPr/>
                    <a:lstStyle/>
                    <a:p>
                      <a:pPr algn="ctr">
                        <a:lnSpc>
                          <a:spcPct val="150000"/>
                        </a:lnSpc>
                        <a:spcBef>
                          <a:spcPts val="500"/>
                        </a:spcBef>
                        <a:spcAft>
                          <a:spcPts val="1200"/>
                        </a:spcAft>
                      </a:pPr>
                      <a:r>
                        <a:rPr lang="tr-TR" sz="1200" b="1" dirty="0" smtClean="0">
                          <a:latin typeface="Times New Roman"/>
                          <a:ea typeface="Calibri"/>
                          <a:cs typeface="Times New Roman"/>
                        </a:rPr>
                        <a:t>28</a:t>
                      </a:r>
                      <a:endParaRPr lang="tr-TR" sz="1100" dirty="0">
                        <a:latin typeface="Calibri"/>
                        <a:ea typeface="Calibri"/>
                        <a:cs typeface="Times New Roman"/>
                      </a:endParaRPr>
                    </a:p>
                  </a:txBody>
                  <a:tcPr marL="44451" marR="44451" marT="0" marB="0" anchor="b"/>
                </a:tc>
                <a:tc>
                  <a:txBody>
                    <a:bodyPr/>
                    <a:lstStyle/>
                    <a:p>
                      <a:pPr algn="ctr">
                        <a:lnSpc>
                          <a:spcPct val="150000"/>
                        </a:lnSpc>
                        <a:spcBef>
                          <a:spcPts val="500"/>
                        </a:spcBef>
                        <a:spcAft>
                          <a:spcPts val="1200"/>
                        </a:spcAft>
                      </a:pPr>
                      <a:r>
                        <a:rPr lang="tr-TR" sz="1200" b="1" dirty="0" smtClean="0">
                          <a:latin typeface="Times New Roman"/>
                          <a:ea typeface="Times New Roman"/>
                          <a:cs typeface="Times New Roman"/>
                        </a:rPr>
                        <a:t>13,7</a:t>
                      </a:r>
                      <a:endParaRPr lang="tr-TR" sz="1100" dirty="0">
                        <a:latin typeface="Calibri"/>
                        <a:ea typeface="Calibri"/>
                        <a:cs typeface="Times New Roman"/>
                      </a:endParaRPr>
                    </a:p>
                  </a:txBody>
                  <a:tcPr marL="44451" marR="44451" marT="0" marB="0" anchor="b"/>
                </a:tc>
              </a:tr>
              <a:tr h="560390">
                <a:tc>
                  <a:txBody>
                    <a:bodyPr/>
                    <a:lstStyle/>
                    <a:p>
                      <a:pPr>
                        <a:lnSpc>
                          <a:spcPct val="150000"/>
                        </a:lnSpc>
                        <a:spcBef>
                          <a:spcPts val="500"/>
                        </a:spcBef>
                        <a:spcAft>
                          <a:spcPts val="1200"/>
                        </a:spcAft>
                      </a:pPr>
                      <a:r>
                        <a:rPr lang="tr-TR" sz="1000" b="1" dirty="0" smtClean="0">
                          <a:latin typeface="Times New Roman"/>
                          <a:ea typeface="Calibri"/>
                          <a:cs typeface="Times New Roman"/>
                        </a:rPr>
                        <a:t>MARDİN</a:t>
                      </a:r>
                      <a:endParaRPr lang="tr-TR" sz="1100" dirty="0">
                        <a:latin typeface="Calibri"/>
                        <a:ea typeface="Calibri"/>
                        <a:cs typeface="Times New Roman"/>
                      </a:endParaRPr>
                    </a:p>
                  </a:txBody>
                  <a:tcPr marL="44451" marR="44451" marT="0" marB="0" anchor="b"/>
                </a:tc>
                <a:tc>
                  <a:txBody>
                    <a:bodyPr/>
                    <a:lstStyle/>
                    <a:p>
                      <a:pPr algn="ctr">
                        <a:lnSpc>
                          <a:spcPct val="150000"/>
                        </a:lnSpc>
                        <a:spcBef>
                          <a:spcPts val="500"/>
                        </a:spcBef>
                        <a:spcAft>
                          <a:spcPts val="1200"/>
                        </a:spcAft>
                      </a:pPr>
                      <a:r>
                        <a:rPr lang="tr-TR" sz="1200" b="1" dirty="0" smtClean="0">
                          <a:latin typeface="Times New Roman"/>
                          <a:ea typeface="Calibri"/>
                          <a:cs typeface="Times New Roman"/>
                        </a:rPr>
                        <a:t>17</a:t>
                      </a:r>
                      <a:endParaRPr lang="tr-TR" sz="1100" dirty="0">
                        <a:latin typeface="Calibri"/>
                        <a:ea typeface="Calibri"/>
                        <a:cs typeface="Times New Roman"/>
                      </a:endParaRPr>
                    </a:p>
                  </a:txBody>
                  <a:tcPr marL="44451" marR="44451" marT="0" marB="0" anchor="b"/>
                </a:tc>
                <a:tc>
                  <a:txBody>
                    <a:bodyPr/>
                    <a:lstStyle/>
                    <a:p>
                      <a:pPr algn="ctr">
                        <a:lnSpc>
                          <a:spcPct val="150000"/>
                        </a:lnSpc>
                        <a:spcBef>
                          <a:spcPts val="500"/>
                        </a:spcBef>
                        <a:spcAft>
                          <a:spcPts val="1200"/>
                        </a:spcAft>
                      </a:pPr>
                      <a:r>
                        <a:rPr lang="tr-TR" sz="1200" b="1" dirty="0" smtClean="0">
                          <a:latin typeface="Times New Roman"/>
                          <a:ea typeface="Calibri"/>
                          <a:cs typeface="Times New Roman"/>
                        </a:rPr>
                        <a:t>8,7</a:t>
                      </a:r>
                      <a:endParaRPr lang="tr-TR" sz="1100" dirty="0">
                        <a:latin typeface="Calibri"/>
                        <a:ea typeface="Calibri"/>
                        <a:cs typeface="Times New Roman"/>
                      </a:endParaRPr>
                    </a:p>
                  </a:txBody>
                  <a:tcPr marL="44451" marR="44451" marT="0" marB="0" anchor="b"/>
                </a:tc>
              </a:tr>
              <a:tr h="560390">
                <a:tc>
                  <a:txBody>
                    <a:bodyPr/>
                    <a:lstStyle/>
                    <a:p>
                      <a:pPr>
                        <a:lnSpc>
                          <a:spcPct val="150000"/>
                        </a:lnSpc>
                        <a:spcBef>
                          <a:spcPts val="500"/>
                        </a:spcBef>
                        <a:spcAft>
                          <a:spcPts val="1200"/>
                        </a:spcAft>
                      </a:pPr>
                      <a:r>
                        <a:rPr lang="tr-TR" sz="1000" b="1" dirty="0" smtClean="0">
                          <a:latin typeface="Times New Roman"/>
                          <a:ea typeface="Calibri"/>
                          <a:cs typeface="Times New Roman"/>
                        </a:rPr>
                        <a:t>HAKKARİ</a:t>
                      </a:r>
                      <a:endParaRPr lang="tr-TR" sz="1100" dirty="0">
                        <a:latin typeface="Calibri"/>
                        <a:ea typeface="Calibri"/>
                        <a:cs typeface="Times New Roman"/>
                      </a:endParaRPr>
                    </a:p>
                  </a:txBody>
                  <a:tcPr marL="44451" marR="44451" marT="0" marB="0" anchor="b"/>
                </a:tc>
                <a:tc>
                  <a:txBody>
                    <a:bodyPr/>
                    <a:lstStyle/>
                    <a:p>
                      <a:pPr algn="ctr">
                        <a:lnSpc>
                          <a:spcPct val="150000"/>
                        </a:lnSpc>
                        <a:spcBef>
                          <a:spcPts val="500"/>
                        </a:spcBef>
                        <a:spcAft>
                          <a:spcPts val="1200"/>
                        </a:spcAft>
                      </a:pPr>
                      <a:r>
                        <a:rPr lang="tr-TR" sz="1200" b="1" dirty="0" smtClean="0">
                          <a:latin typeface="Times New Roman"/>
                          <a:ea typeface="Calibri"/>
                          <a:cs typeface="Times New Roman"/>
                        </a:rPr>
                        <a:t>24</a:t>
                      </a:r>
                      <a:endParaRPr lang="tr-TR" sz="1100" dirty="0">
                        <a:latin typeface="Calibri"/>
                        <a:ea typeface="Calibri"/>
                        <a:cs typeface="Times New Roman"/>
                      </a:endParaRPr>
                    </a:p>
                  </a:txBody>
                  <a:tcPr marL="44451" marR="44451" marT="0" marB="0" anchor="b"/>
                </a:tc>
                <a:tc>
                  <a:txBody>
                    <a:bodyPr/>
                    <a:lstStyle/>
                    <a:p>
                      <a:pPr algn="ctr">
                        <a:lnSpc>
                          <a:spcPct val="150000"/>
                        </a:lnSpc>
                        <a:spcBef>
                          <a:spcPts val="500"/>
                        </a:spcBef>
                        <a:spcAft>
                          <a:spcPts val="1200"/>
                        </a:spcAft>
                      </a:pPr>
                      <a:r>
                        <a:rPr lang="tr-TR" sz="1200" b="1" dirty="0" smtClean="0">
                          <a:latin typeface="Times New Roman"/>
                          <a:ea typeface="Calibri"/>
                          <a:cs typeface="Times New Roman"/>
                        </a:rPr>
                        <a:t>13</a:t>
                      </a:r>
                      <a:endParaRPr lang="tr-TR" sz="1100" dirty="0">
                        <a:latin typeface="Calibri"/>
                        <a:ea typeface="Calibri"/>
                        <a:cs typeface="Times New Roman"/>
                      </a:endParaRPr>
                    </a:p>
                  </a:txBody>
                  <a:tcPr marL="44451" marR="44451" marT="0" marB="0" anchor="b"/>
                </a:tc>
              </a:tr>
              <a:tr h="560390">
                <a:tc>
                  <a:txBody>
                    <a:bodyPr/>
                    <a:lstStyle/>
                    <a:p>
                      <a:pPr>
                        <a:lnSpc>
                          <a:spcPct val="150000"/>
                        </a:lnSpc>
                        <a:spcAft>
                          <a:spcPts val="0"/>
                        </a:spcAft>
                      </a:pPr>
                      <a:r>
                        <a:rPr lang="tr-TR" sz="1200" b="1" dirty="0">
                          <a:latin typeface="Times New Roman"/>
                          <a:ea typeface="Times New Roman"/>
                          <a:cs typeface="Times New Roman"/>
                        </a:rPr>
                        <a:t>Diğer iller</a:t>
                      </a:r>
                      <a:endParaRPr lang="tr-TR" sz="1100" dirty="0">
                        <a:latin typeface="Calibri"/>
                        <a:ea typeface="Calibri"/>
                        <a:cs typeface="Times New Roman"/>
                      </a:endParaRPr>
                    </a:p>
                  </a:txBody>
                  <a:tcPr marL="44451" marR="44451" marT="0" marB="0" anchor="ctr"/>
                </a:tc>
                <a:tc>
                  <a:txBody>
                    <a:bodyPr/>
                    <a:lstStyle/>
                    <a:p>
                      <a:pPr algn="ctr">
                        <a:lnSpc>
                          <a:spcPct val="150000"/>
                        </a:lnSpc>
                        <a:spcBef>
                          <a:spcPts val="500"/>
                        </a:spcBef>
                        <a:spcAft>
                          <a:spcPts val="1200"/>
                        </a:spcAft>
                      </a:pPr>
                      <a:r>
                        <a:rPr lang="tr-TR" sz="1200" b="1" dirty="0">
                          <a:latin typeface="Times New Roman"/>
                          <a:ea typeface="Times New Roman"/>
                          <a:cs typeface="Times New Roman"/>
                        </a:rPr>
                        <a:t> </a:t>
                      </a:r>
                      <a:r>
                        <a:rPr lang="tr-TR" sz="1200" b="1" dirty="0" smtClean="0">
                          <a:latin typeface="Times New Roman"/>
                          <a:ea typeface="Times New Roman"/>
                          <a:cs typeface="Times New Roman"/>
                        </a:rPr>
                        <a:t>63</a:t>
                      </a:r>
                      <a:endParaRPr lang="tr-TR" sz="1100" dirty="0">
                        <a:latin typeface="Calibri"/>
                        <a:ea typeface="Calibri"/>
                        <a:cs typeface="Times New Roman"/>
                      </a:endParaRPr>
                    </a:p>
                  </a:txBody>
                  <a:tcPr marL="44451" marR="44451" marT="0" marB="0" anchor="b"/>
                </a:tc>
                <a:tc>
                  <a:txBody>
                    <a:bodyPr/>
                    <a:lstStyle/>
                    <a:p>
                      <a:pPr algn="ctr">
                        <a:lnSpc>
                          <a:spcPct val="150000"/>
                        </a:lnSpc>
                        <a:spcBef>
                          <a:spcPts val="500"/>
                        </a:spcBef>
                        <a:spcAft>
                          <a:spcPts val="1200"/>
                        </a:spcAft>
                      </a:pPr>
                      <a:r>
                        <a:rPr lang="tr-TR" sz="1200" b="1" dirty="0">
                          <a:latin typeface="Times New Roman"/>
                          <a:ea typeface="Times New Roman"/>
                          <a:cs typeface="Times New Roman"/>
                        </a:rPr>
                        <a:t> </a:t>
                      </a:r>
                      <a:r>
                        <a:rPr lang="tr-TR" sz="1200" b="1" dirty="0" smtClean="0">
                          <a:latin typeface="Times New Roman"/>
                          <a:ea typeface="Times New Roman"/>
                          <a:cs typeface="Times New Roman"/>
                        </a:rPr>
                        <a:t>30,3</a:t>
                      </a:r>
                      <a:endParaRPr lang="tr-TR" sz="1100" dirty="0">
                        <a:latin typeface="Calibri"/>
                        <a:ea typeface="Calibri"/>
                        <a:cs typeface="Times New Roman"/>
                      </a:endParaRPr>
                    </a:p>
                  </a:txBody>
                  <a:tcPr marL="44451" marR="44451" marT="0" marB="0" anchor="b"/>
                </a:tc>
              </a:tr>
              <a:tr h="560390">
                <a:tc>
                  <a:txBody>
                    <a:bodyPr/>
                    <a:lstStyle/>
                    <a:p>
                      <a:pPr>
                        <a:lnSpc>
                          <a:spcPct val="150000"/>
                        </a:lnSpc>
                        <a:spcBef>
                          <a:spcPts val="500"/>
                        </a:spcBef>
                        <a:spcAft>
                          <a:spcPts val="1200"/>
                        </a:spcAft>
                      </a:pPr>
                      <a:r>
                        <a:rPr lang="tr-TR" sz="1200" b="1">
                          <a:latin typeface="Times New Roman"/>
                          <a:ea typeface="Times New Roman"/>
                          <a:cs typeface="Times New Roman"/>
                        </a:rPr>
                        <a:t>TOPLAM</a:t>
                      </a:r>
                      <a:endParaRPr lang="tr-TR" sz="1100">
                        <a:latin typeface="Calibri"/>
                        <a:ea typeface="Calibri"/>
                        <a:cs typeface="Times New Roman"/>
                      </a:endParaRPr>
                    </a:p>
                  </a:txBody>
                  <a:tcPr marL="44451" marR="44451" marT="0" marB="0" anchor="b"/>
                </a:tc>
                <a:tc>
                  <a:txBody>
                    <a:bodyPr/>
                    <a:lstStyle/>
                    <a:p>
                      <a:pPr algn="ctr">
                        <a:lnSpc>
                          <a:spcPct val="150000"/>
                        </a:lnSpc>
                        <a:spcBef>
                          <a:spcPts val="500"/>
                        </a:spcBef>
                        <a:spcAft>
                          <a:spcPts val="1200"/>
                        </a:spcAft>
                      </a:pPr>
                      <a:r>
                        <a:rPr lang="tr-TR" sz="1200" b="1" dirty="0">
                          <a:latin typeface="Times New Roman"/>
                          <a:ea typeface="Times New Roman"/>
                          <a:cs typeface="Times New Roman"/>
                        </a:rPr>
                        <a:t> </a:t>
                      </a:r>
                      <a:r>
                        <a:rPr lang="tr-TR" sz="1200" b="1" dirty="0" smtClean="0">
                          <a:latin typeface="Times New Roman"/>
                          <a:ea typeface="Times New Roman"/>
                          <a:cs typeface="Times New Roman"/>
                        </a:rPr>
                        <a:t>215</a:t>
                      </a:r>
                      <a:endParaRPr lang="tr-TR" sz="1100" dirty="0">
                        <a:latin typeface="Calibri"/>
                        <a:ea typeface="Calibri"/>
                        <a:cs typeface="Times New Roman"/>
                      </a:endParaRPr>
                    </a:p>
                  </a:txBody>
                  <a:tcPr marL="44451" marR="44451" marT="0" marB="0" anchor="b"/>
                </a:tc>
                <a:tc>
                  <a:txBody>
                    <a:bodyPr/>
                    <a:lstStyle/>
                    <a:p>
                      <a:pPr algn="ctr">
                        <a:lnSpc>
                          <a:spcPct val="150000"/>
                        </a:lnSpc>
                        <a:spcBef>
                          <a:spcPts val="500"/>
                        </a:spcBef>
                        <a:spcAft>
                          <a:spcPts val="1200"/>
                        </a:spcAft>
                      </a:pPr>
                      <a:r>
                        <a:rPr lang="tr-TR" sz="1200" b="1" dirty="0">
                          <a:latin typeface="Times New Roman"/>
                          <a:ea typeface="Times New Roman"/>
                          <a:cs typeface="Times New Roman"/>
                        </a:rPr>
                        <a:t> 100</a:t>
                      </a:r>
                      <a:endParaRPr lang="tr-TR" sz="1100" dirty="0">
                        <a:latin typeface="Calibri"/>
                        <a:ea typeface="Calibri"/>
                        <a:cs typeface="Times New Roman"/>
                      </a:endParaRPr>
                    </a:p>
                  </a:txBody>
                  <a:tcPr marL="44451" marR="44451" marT="0" marB="0" anchor="b"/>
                </a:tc>
              </a:tr>
            </a:tbl>
          </a:graphicData>
        </a:graphic>
      </p:graphicFrame>
    </p:spTree>
  </p:cSld>
  <p:clrMapOvr>
    <a:masterClrMapping/>
  </p:clrMapOvr>
  <p:transition spd="med">
    <p:wip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457200" y="500042"/>
            <a:ext cx="8229600" cy="642942"/>
          </a:xfrm>
        </p:spPr>
        <p:txBody>
          <a:bodyPr>
            <a:normAutofit/>
          </a:bodyPr>
          <a:lstStyle/>
          <a:p>
            <a:pPr algn="ctr"/>
            <a:r>
              <a:rPr lang="tr-TR" sz="3200" dirty="0" smtClean="0"/>
              <a:t>Spor Yöneticiliği Bölümü İle İlgili Bilgiler</a:t>
            </a:r>
            <a:endParaRPr lang="tr-TR" sz="3200" dirty="0"/>
          </a:p>
        </p:txBody>
      </p:sp>
      <p:sp>
        <p:nvSpPr>
          <p:cNvPr id="3" name="2 İçerik Yer Tutucusu"/>
          <p:cNvSpPr>
            <a:spLocks noGrp="1"/>
          </p:cNvSpPr>
          <p:nvPr>
            <p:ph idx="1"/>
          </p:nvPr>
        </p:nvSpPr>
        <p:spPr>
          <a:xfrm>
            <a:off x="357157" y="1357299"/>
            <a:ext cx="8329643" cy="4967302"/>
          </a:xfrm>
        </p:spPr>
        <p:txBody>
          <a:bodyPr/>
          <a:lstStyle/>
          <a:p>
            <a:pPr lvl="1">
              <a:buNone/>
            </a:pPr>
            <a:r>
              <a:rPr lang="tr-TR" sz="2000" b="1" dirty="0" smtClean="0"/>
              <a:t>Programın Bağlı Olduğu Bölüm ve/veya Fakülte;</a:t>
            </a:r>
            <a:endParaRPr lang="tr-TR" sz="2000" dirty="0" smtClean="0"/>
          </a:p>
          <a:p>
            <a:pPr algn="just"/>
            <a:r>
              <a:rPr lang="tr-TR" sz="2000" dirty="0" smtClean="0"/>
              <a:t>Spor Yöneticiliği Bölümü/Beden Eğitimi ve Spor Yüksekokulu bünyesindedir.</a:t>
            </a:r>
          </a:p>
          <a:p>
            <a:pPr>
              <a:buNone/>
            </a:pPr>
            <a:endParaRPr lang="tr-TR" sz="2000" b="1" dirty="0" smtClean="0"/>
          </a:p>
          <a:p>
            <a:pPr>
              <a:buNone/>
            </a:pPr>
            <a:r>
              <a:rPr lang="tr-TR" sz="2000" b="1" dirty="0" smtClean="0"/>
              <a:t>     Programın Amacı;</a:t>
            </a:r>
          </a:p>
          <a:p>
            <a:pPr algn="just"/>
            <a:r>
              <a:rPr lang="tr-TR" sz="2000" dirty="0" smtClean="0"/>
              <a:t>Hızla gelişen ve giderek büyüyen bir öneme sahip olan spor bilimi alanında gereksinim duyduğu nitelikli elemanları ve yöneticileri yetiştirme amacıyla yola çıkan bölümümüz, bu amaca yönelik bir ders programı uygulamaktadır. </a:t>
            </a:r>
          </a:p>
          <a:p>
            <a:pPr algn="just"/>
            <a:r>
              <a:rPr lang="tr-TR" sz="2000" dirty="0" smtClean="0"/>
              <a:t>Okulumuz sektörün İhtiyaçlarına göre ders programlarını belirleyip, programda ekonomi, spor hukuku, spor pazarlaması, spor psikolojisi, spor sosyolojisi gibi teorik ve bireysel sporlar, takım sporları gibi uygulamalı dersler öğretilerek geleceğin spor yöneticilerini tam donanımlı olarak yetiştirmeyi amaçlamaktadır. </a:t>
            </a:r>
          </a:p>
          <a:p>
            <a:pPr>
              <a:buNone/>
            </a:pPr>
            <a:endParaRPr lang="tr-TR" sz="2000" dirty="0"/>
          </a:p>
        </p:txBody>
      </p:sp>
    </p:spTree>
  </p:cSld>
  <p:clrMapOvr>
    <a:masterClrMapping/>
  </p:clrMapOvr>
  <p:transition spd="med">
    <p:wip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idx="1"/>
          </p:nvPr>
        </p:nvSpPr>
        <p:spPr>
          <a:xfrm>
            <a:off x="457200" y="1214422"/>
            <a:ext cx="8229600" cy="4286280"/>
          </a:xfrm>
        </p:spPr>
        <p:txBody>
          <a:bodyPr/>
          <a:lstStyle/>
          <a:p>
            <a:pPr marL="274320" lvl="1" indent="-274320">
              <a:buClr>
                <a:schemeClr val="accent3"/>
              </a:buClr>
              <a:buSzPct val="95000"/>
            </a:pPr>
            <a:r>
              <a:rPr lang="tr-TR" b="1" dirty="0" smtClean="0"/>
              <a:t>Programdan Mezun Olanların Alacakları Unvan;</a:t>
            </a:r>
          </a:p>
          <a:p>
            <a:pPr marL="274320" lvl="1" indent="-274320">
              <a:buClr>
                <a:schemeClr val="accent3"/>
              </a:buClr>
              <a:buSzPct val="95000"/>
              <a:buNone/>
            </a:pPr>
            <a:r>
              <a:rPr lang="tr-TR" sz="2400" dirty="0" smtClean="0"/>
              <a:t>     Spor Yöneticisi, Spor Uzmanı.</a:t>
            </a:r>
          </a:p>
          <a:p>
            <a:pPr marL="274320" lvl="1" indent="-274320">
              <a:buClr>
                <a:schemeClr val="accent3"/>
              </a:buClr>
              <a:buSzPct val="95000"/>
              <a:buNone/>
            </a:pPr>
            <a:endParaRPr lang="tr-TR" b="1" dirty="0" smtClean="0"/>
          </a:p>
          <a:p>
            <a:pPr marL="274320" lvl="1" indent="-274320">
              <a:buClr>
                <a:schemeClr val="accent3"/>
              </a:buClr>
              <a:buSzPct val="95000"/>
              <a:buNone/>
            </a:pPr>
            <a:r>
              <a:rPr lang="tr-TR" b="1" dirty="0" smtClean="0"/>
              <a:t>    Programdan </a:t>
            </a:r>
            <a:r>
              <a:rPr lang="tr-TR" b="1" dirty="0" smtClean="0">
                <a:latin typeface="Times New Roman" pitchFamily="18" charset="0"/>
                <a:cs typeface="Times New Roman" pitchFamily="18" charset="0"/>
              </a:rPr>
              <a:t>Mezun</a:t>
            </a:r>
            <a:r>
              <a:rPr lang="tr-TR" b="1" dirty="0" smtClean="0"/>
              <a:t> Olanların Çalışma Alanları;</a:t>
            </a:r>
            <a:endParaRPr lang="tr-TR" dirty="0" smtClean="0"/>
          </a:p>
          <a:p>
            <a:pPr algn="just">
              <a:buNone/>
            </a:pPr>
            <a:r>
              <a:rPr lang="tr-TR" sz="2000" dirty="0" smtClean="0"/>
              <a:t>    Spor Yöneticiliği Bölümü mezunları, üniversitelerde, yerel yönetimlerde, amatör ve profesyonel spor kulüplerinde, spor federasyonlarında, Gençlik Hizmetleri ve Spor Genel Müdürlüğü merkez ve taşra teşkilatlarında, milli olanlar milli piyango ve spor toto kurumlarında spor uzmanı olarak çalışırlar. Ayrıca özel spor salonlarında ve turizm sektörü gibi sportif aktivitelerin öğretilmesi ve organizasyonlarda görev alabilirler.</a:t>
            </a:r>
          </a:p>
          <a:p>
            <a:endParaRPr lang="tr-TR" dirty="0"/>
          </a:p>
        </p:txBody>
      </p:sp>
    </p:spTree>
  </p:cSld>
  <p:clrMapOvr>
    <a:masterClrMapping/>
  </p:clrMapOvr>
  <p:transition spd="med">
    <p:wip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idx="1"/>
          </p:nvPr>
        </p:nvSpPr>
        <p:spPr>
          <a:xfrm>
            <a:off x="457200" y="642918"/>
            <a:ext cx="8229600" cy="5681682"/>
          </a:xfrm>
        </p:spPr>
        <p:txBody>
          <a:bodyPr/>
          <a:lstStyle/>
          <a:p>
            <a:pPr marL="274320" lvl="1" indent="-274320">
              <a:buClr>
                <a:schemeClr val="accent3"/>
              </a:buClr>
              <a:buSzPct val="95000"/>
            </a:pPr>
            <a:endParaRPr lang="tr-TR" b="1" dirty="0" smtClean="0">
              <a:latin typeface="Times New Roman" pitchFamily="18" charset="0"/>
              <a:cs typeface="Times New Roman" pitchFamily="18" charset="0"/>
            </a:endParaRPr>
          </a:p>
          <a:p>
            <a:pPr marL="274320" lvl="1" indent="-274320">
              <a:buClr>
                <a:schemeClr val="accent3"/>
              </a:buClr>
              <a:buSzPct val="95000"/>
            </a:pPr>
            <a:r>
              <a:rPr lang="tr-TR" b="1" dirty="0" smtClean="0">
                <a:latin typeface="Times New Roman" pitchFamily="18" charset="0"/>
                <a:cs typeface="Times New Roman" pitchFamily="18" charset="0"/>
              </a:rPr>
              <a:t>Programda Öğrenci Sayısı</a:t>
            </a:r>
            <a:endParaRPr lang="tr-TR" dirty="0" smtClean="0">
              <a:latin typeface="Times New Roman" pitchFamily="18" charset="0"/>
              <a:cs typeface="Times New Roman" pitchFamily="18" charset="0"/>
            </a:endParaRPr>
          </a:p>
          <a:p>
            <a:pPr algn="just">
              <a:lnSpc>
                <a:spcPct val="150000"/>
              </a:lnSpc>
              <a:spcBef>
                <a:spcPts val="0"/>
              </a:spcBef>
            </a:pPr>
            <a:r>
              <a:rPr lang="tr-TR" sz="2000" dirty="0" smtClean="0">
                <a:latin typeface="Times New Roman" pitchFamily="18" charset="0"/>
                <a:cs typeface="Times New Roman" pitchFamily="18" charset="0"/>
              </a:rPr>
              <a:t>Programa 2015–2016 eğitim öğretim yılında özel yetenek sınavıyla Normal (40) ve İkinci öğretim (40) bölümlerine toplam 80 öğrenci ve 2016–2017 eğitim öğretim yılında özel yetenek sınavıyla Normal (50) ve İkinci öğretim (50) bölümlerine toplam 100  öğrenci alınmıştır.</a:t>
            </a:r>
          </a:p>
          <a:p>
            <a:pPr algn="just">
              <a:lnSpc>
                <a:spcPct val="150000"/>
              </a:lnSpc>
              <a:spcBef>
                <a:spcPts val="0"/>
              </a:spcBef>
            </a:pPr>
            <a:endParaRPr lang="tr-TR" sz="2000" b="1" dirty="0" smtClean="0">
              <a:latin typeface="Times New Roman" pitchFamily="18" charset="0"/>
              <a:cs typeface="Times New Roman" pitchFamily="18" charset="0"/>
            </a:endParaRPr>
          </a:p>
          <a:p>
            <a:pPr algn="just">
              <a:lnSpc>
                <a:spcPct val="150000"/>
              </a:lnSpc>
              <a:spcBef>
                <a:spcPts val="0"/>
              </a:spcBef>
            </a:pPr>
            <a:r>
              <a:rPr lang="tr-TR" b="1" dirty="0" smtClean="0">
                <a:latin typeface="Times New Roman" pitchFamily="18" charset="0"/>
                <a:cs typeface="Times New Roman" pitchFamily="18" charset="0"/>
              </a:rPr>
              <a:t>Mezuniyet Koşulları</a:t>
            </a:r>
            <a:endParaRPr lang="tr-TR" dirty="0" smtClean="0">
              <a:latin typeface="Times New Roman" pitchFamily="18" charset="0"/>
              <a:cs typeface="Times New Roman" pitchFamily="18" charset="0"/>
            </a:endParaRPr>
          </a:p>
          <a:p>
            <a:pPr marL="0" indent="0" algn="just">
              <a:buNone/>
            </a:pPr>
            <a:r>
              <a:rPr lang="tr-TR" sz="2000" dirty="0" smtClean="0">
                <a:latin typeface="Times New Roman" pitchFamily="18" charset="0"/>
                <a:cs typeface="Times New Roman" pitchFamily="18" charset="0"/>
              </a:rPr>
              <a:t>        Programın süresi 4 yıldır. Öğrenciler mezun olabilmek için almış oldukları bütün dersleri başarıyla tamamlamalı ve en az 60 genel not ortalamasını sağlamış olmalıdırlar. Programın resmi öğretim dili Türkçedir.  Programdan mezun olabilmek için toplam 240 AKTS ders almış olmaları gerekmektedir.</a:t>
            </a:r>
          </a:p>
          <a:p>
            <a:pPr algn="just">
              <a:lnSpc>
                <a:spcPct val="150000"/>
              </a:lnSpc>
              <a:spcBef>
                <a:spcPts val="0"/>
              </a:spcBef>
            </a:pPr>
            <a:endParaRPr lang="tr-TR" sz="2000" dirty="0"/>
          </a:p>
        </p:txBody>
      </p:sp>
    </p:spTree>
  </p:cSld>
  <p:clrMapOvr>
    <a:masterClrMapping/>
  </p:clrMapOvr>
  <p:transition spd="med">
    <p:wip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827584" y="620688"/>
            <a:ext cx="7859216" cy="720080"/>
          </a:xfrm>
        </p:spPr>
        <p:txBody>
          <a:bodyPr>
            <a:normAutofit/>
          </a:bodyPr>
          <a:lstStyle/>
          <a:p>
            <a:pPr algn="ctr"/>
            <a:r>
              <a:rPr lang="tr-TR" sz="3600" dirty="0" smtClean="0"/>
              <a:t>Antrenörlük Bölümü İle İlgili Bilgiler </a:t>
            </a:r>
            <a:endParaRPr lang="tr-TR" sz="3600" dirty="0"/>
          </a:p>
        </p:txBody>
      </p:sp>
      <p:sp>
        <p:nvSpPr>
          <p:cNvPr id="3" name="İçerik Yer Tutucusu 2"/>
          <p:cNvSpPr>
            <a:spLocks noGrp="1"/>
          </p:cNvSpPr>
          <p:nvPr>
            <p:ph idx="1"/>
          </p:nvPr>
        </p:nvSpPr>
        <p:spPr>
          <a:xfrm>
            <a:off x="251520" y="1772817"/>
            <a:ext cx="8435280" cy="3168352"/>
          </a:xfrm>
        </p:spPr>
        <p:txBody>
          <a:bodyPr>
            <a:normAutofit fontScale="25000" lnSpcReduction="20000"/>
          </a:bodyPr>
          <a:lstStyle/>
          <a:p>
            <a:pPr lvl="1">
              <a:buNone/>
            </a:pPr>
            <a:r>
              <a:rPr lang="tr-TR" sz="8000" b="1" dirty="0" smtClean="0">
                <a:latin typeface="Times New Roman" pitchFamily="18" charset="0"/>
                <a:cs typeface="Times New Roman" pitchFamily="18" charset="0"/>
              </a:rPr>
              <a:t>Programın Bağlı Olduğu Bölüm ve/veya Fakülte;</a:t>
            </a:r>
            <a:endParaRPr lang="tr-TR" sz="8000" dirty="0" smtClean="0">
              <a:latin typeface="Times New Roman" pitchFamily="18" charset="0"/>
              <a:cs typeface="Times New Roman" pitchFamily="18" charset="0"/>
            </a:endParaRPr>
          </a:p>
          <a:p>
            <a:pPr algn="just"/>
            <a:r>
              <a:rPr lang="tr-TR" sz="8000" dirty="0" smtClean="0">
                <a:latin typeface="Times New Roman" pitchFamily="18" charset="0"/>
                <a:cs typeface="Times New Roman" pitchFamily="18" charset="0"/>
              </a:rPr>
              <a:t>Antrenörlük Bölümü/Beden Eğitimi ve Spor Yüksekokulu bünyesindedir.</a:t>
            </a:r>
          </a:p>
          <a:p>
            <a:pPr>
              <a:buNone/>
            </a:pPr>
            <a:endParaRPr lang="tr-TR" sz="8000" b="1" dirty="0" smtClean="0">
              <a:latin typeface="Times New Roman" pitchFamily="18" charset="0"/>
              <a:cs typeface="Times New Roman" pitchFamily="18" charset="0"/>
            </a:endParaRPr>
          </a:p>
          <a:p>
            <a:pPr>
              <a:buNone/>
            </a:pPr>
            <a:r>
              <a:rPr lang="tr-TR" sz="8000" b="1" dirty="0" smtClean="0">
                <a:latin typeface="Times New Roman" pitchFamily="18" charset="0"/>
                <a:cs typeface="Times New Roman" pitchFamily="18" charset="0"/>
              </a:rPr>
              <a:t>     Programın Amacı;</a:t>
            </a:r>
          </a:p>
          <a:p>
            <a:pPr algn="just"/>
            <a:r>
              <a:rPr lang="tr-TR" sz="8000" dirty="0" smtClean="0">
                <a:latin typeface="Times New Roman" pitchFamily="18" charset="0"/>
                <a:cs typeface="Times New Roman" pitchFamily="18" charset="0"/>
              </a:rPr>
              <a:t>Hızla gelişen ve giderek büyüyen bir öneme sahip olan spor bilimi alanında gereksinim duyduğu nitelikli elemanları ve yöneticileri yetiştirme amacıyla yola çıkan bölümümüz, bu amaca yönelik bir ders programı uygulamaktadır. </a:t>
            </a:r>
          </a:p>
          <a:p>
            <a:pPr algn="just"/>
            <a:endParaRPr lang="tr-TR" sz="8000" dirty="0" smtClean="0">
              <a:latin typeface="Times New Roman" pitchFamily="18" charset="0"/>
              <a:cs typeface="Times New Roman" pitchFamily="18" charset="0"/>
            </a:endParaRPr>
          </a:p>
          <a:p>
            <a:pPr algn="just"/>
            <a:r>
              <a:rPr lang="tr-TR" sz="8000" dirty="0" smtClean="0">
                <a:latin typeface="Times New Roman" pitchFamily="18" charset="0"/>
                <a:cs typeface="Times New Roman" pitchFamily="18" charset="0"/>
              </a:rPr>
              <a:t> Öğrencilerin hem Türkiye'de hem dünyada sporcuların performanslarını takip edebilmelerini, etkili sporcu çalışması yaptırabilmelerini, spor alanında bilimsel araştırmalar yapabilmelerini amaçlamaktadır.</a:t>
            </a:r>
          </a:p>
          <a:p>
            <a:endParaRPr lang="tr-TR" sz="2000" dirty="0"/>
          </a:p>
        </p:txBody>
      </p:sp>
    </p:spTree>
    <p:extLst>
      <p:ext uri="{BB962C8B-B14F-4D97-AF65-F5344CB8AC3E}">
        <p14:creationId xmlns="" xmlns:p14="http://schemas.microsoft.com/office/powerpoint/2010/main" val="4182420796"/>
      </p:ext>
    </p:extLst>
  </p:cSld>
  <p:clrMapOvr>
    <a:masterClrMapping/>
  </p:clrMapOvr>
  <p:transition spd="med">
    <p:wip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323528" y="0"/>
            <a:ext cx="8363272" cy="764704"/>
          </a:xfrm>
        </p:spPr>
        <p:txBody>
          <a:bodyPr>
            <a:normAutofit fontScale="90000"/>
          </a:bodyPr>
          <a:lstStyle/>
          <a:p>
            <a:r>
              <a:rPr lang="tr-TR" dirty="0" smtClean="0"/>
              <a:t/>
            </a:r>
            <a:br>
              <a:rPr lang="tr-TR" dirty="0" smtClean="0"/>
            </a:br>
            <a:endParaRPr lang="tr-TR" dirty="0"/>
          </a:p>
        </p:txBody>
      </p:sp>
      <p:sp>
        <p:nvSpPr>
          <p:cNvPr id="3" name="2 İçerik Yer Tutucusu"/>
          <p:cNvSpPr>
            <a:spLocks noGrp="1"/>
          </p:cNvSpPr>
          <p:nvPr>
            <p:ph idx="1"/>
          </p:nvPr>
        </p:nvSpPr>
        <p:spPr/>
        <p:txBody>
          <a:bodyPr>
            <a:normAutofit fontScale="25000" lnSpcReduction="20000"/>
          </a:bodyPr>
          <a:lstStyle/>
          <a:p>
            <a:pPr marL="274320" lvl="1" indent="-274320">
              <a:buClr>
                <a:schemeClr val="accent3"/>
              </a:buClr>
              <a:buSzPct val="95000"/>
              <a:buNone/>
            </a:pPr>
            <a:r>
              <a:rPr lang="tr-TR" sz="8000" b="1" dirty="0" smtClean="0">
                <a:latin typeface="Times New Roman" pitchFamily="18" charset="0"/>
                <a:cs typeface="Times New Roman" pitchFamily="18" charset="0"/>
              </a:rPr>
              <a:t>Programdan Mezun Olanların Alacakları Unvan;</a:t>
            </a:r>
          </a:p>
          <a:p>
            <a:pPr marL="274320" lvl="1" indent="-274320">
              <a:buClr>
                <a:schemeClr val="accent3"/>
              </a:buClr>
              <a:buSzPct val="95000"/>
              <a:buNone/>
            </a:pPr>
            <a:r>
              <a:rPr lang="tr-TR" sz="8000" dirty="0" smtClean="0">
                <a:latin typeface="Times New Roman" pitchFamily="18" charset="0"/>
                <a:cs typeface="Times New Roman" pitchFamily="18" charset="0"/>
              </a:rPr>
              <a:t>     Antrenör</a:t>
            </a:r>
          </a:p>
          <a:p>
            <a:pPr marL="274320" lvl="1" indent="-274320">
              <a:buClr>
                <a:schemeClr val="accent3"/>
              </a:buClr>
              <a:buSzPct val="95000"/>
              <a:buNone/>
            </a:pPr>
            <a:endParaRPr lang="tr-TR" sz="8000" b="1" dirty="0" smtClean="0">
              <a:latin typeface="Times New Roman" pitchFamily="18" charset="0"/>
              <a:cs typeface="Times New Roman" pitchFamily="18" charset="0"/>
            </a:endParaRPr>
          </a:p>
          <a:p>
            <a:pPr marL="274320" lvl="1" indent="-274320">
              <a:buClr>
                <a:schemeClr val="accent3"/>
              </a:buClr>
              <a:buSzPct val="95000"/>
              <a:buNone/>
            </a:pPr>
            <a:r>
              <a:rPr lang="tr-TR" sz="8000" b="1" dirty="0" smtClean="0">
                <a:latin typeface="Times New Roman" pitchFamily="18" charset="0"/>
                <a:cs typeface="Times New Roman" pitchFamily="18" charset="0"/>
              </a:rPr>
              <a:t>    Programdan Mezun Olanların Çalışma Alanları;</a:t>
            </a:r>
            <a:endParaRPr lang="tr-TR" sz="8000" dirty="0" smtClean="0">
              <a:latin typeface="Times New Roman" pitchFamily="18" charset="0"/>
              <a:cs typeface="Times New Roman" pitchFamily="18" charset="0"/>
            </a:endParaRPr>
          </a:p>
          <a:p>
            <a:pPr algn="just">
              <a:buNone/>
            </a:pPr>
            <a:r>
              <a:rPr lang="tr-TR" sz="8000" dirty="0" smtClean="0">
                <a:latin typeface="Times New Roman" pitchFamily="18" charset="0"/>
                <a:cs typeface="Times New Roman" pitchFamily="18" charset="0"/>
              </a:rPr>
              <a:t>    Antrenörlük mezunları,</a:t>
            </a:r>
            <a:r>
              <a:rPr lang="tr-TR" sz="800" dirty="0" smtClean="0"/>
              <a:t> </a:t>
            </a:r>
            <a:r>
              <a:rPr lang="tr-TR" sz="8000" dirty="0" smtClean="0">
                <a:latin typeface="Times New Roman" pitchFamily="18" charset="0"/>
                <a:cs typeface="Times New Roman" pitchFamily="18" charset="0"/>
              </a:rPr>
              <a:t> Artistik Jimnastik, Atletizm, Badminton, Basketbol, Futbol, Hentbol, Masa Tenisi, Ritmik Jimnastik, Tenis, Voleybol, Yüzme. Öğrenciler bu alanların içinden istedikleri alanda uzmanlaşmaktadır. üniversitelerde, yerel yönetimlerde, amatör ve profesyonel spor kulüplerinde, spor federasyonlarında, Gençlik Hizmetleri ve Spor Genel Müdürlüğü merkez ve taşra teşkilatlarında, Ayrıca özel spor salonlarında ve turizm sektörü gibi sportif aktivitelerin öğretilmesi ve organizasyonlarda görev alabilirler.</a:t>
            </a:r>
          </a:p>
          <a:p>
            <a:endParaRPr lang="tr-TR" sz="2000" dirty="0" smtClean="0"/>
          </a:p>
          <a:p>
            <a:endParaRPr lang="tr-TR" dirty="0"/>
          </a:p>
        </p:txBody>
      </p:sp>
    </p:spTree>
  </p:cSld>
  <p:clrMapOvr>
    <a:masterClrMapping/>
  </p:clrMapOvr>
  <p:transition spd="med">
    <p:wip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idx="1"/>
          </p:nvPr>
        </p:nvSpPr>
        <p:spPr>
          <a:xfrm>
            <a:off x="457200" y="642918"/>
            <a:ext cx="8229600" cy="5681682"/>
          </a:xfrm>
        </p:spPr>
        <p:txBody>
          <a:bodyPr>
            <a:normAutofit/>
          </a:bodyPr>
          <a:lstStyle/>
          <a:p>
            <a:pPr marL="274320" lvl="1" indent="-274320">
              <a:buClr>
                <a:schemeClr val="accent3"/>
              </a:buClr>
              <a:buSzPct val="95000"/>
              <a:buNone/>
            </a:pPr>
            <a:r>
              <a:rPr lang="tr-TR" b="1" dirty="0" smtClean="0">
                <a:latin typeface="Times New Roman" pitchFamily="18" charset="0"/>
                <a:cs typeface="Times New Roman" pitchFamily="18" charset="0"/>
              </a:rPr>
              <a:t>Programda Öğrenci Sayısı</a:t>
            </a:r>
            <a:endParaRPr lang="tr-TR" dirty="0" smtClean="0">
              <a:latin typeface="Times New Roman" pitchFamily="18" charset="0"/>
              <a:cs typeface="Times New Roman" pitchFamily="18" charset="0"/>
            </a:endParaRPr>
          </a:p>
          <a:p>
            <a:pPr algn="just">
              <a:lnSpc>
                <a:spcPct val="150000"/>
              </a:lnSpc>
              <a:spcBef>
                <a:spcPts val="0"/>
              </a:spcBef>
            </a:pPr>
            <a:r>
              <a:rPr lang="tr-TR" sz="2000" dirty="0" smtClean="0">
                <a:latin typeface="Times New Roman" pitchFamily="18" charset="0"/>
                <a:cs typeface="Times New Roman" pitchFamily="18" charset="0"/>
              </a:rPr>
              <a:t>2016–2017 eğitim öğretim yılında özel yetenek sınavıyla Normal (50)  toplam 50  öğrenci alınmıştır.</a:t>
            </a:r>
          </a:p>
          <a:p>
            <a:pPr algn="just">
              <a:lnSpc>
                <a:spcPct val="150000"/>
              </a:lnSpc>
              <a:spcBef>
                <a:spcPts val="0"/>
              </a:spcBef>
            </a:pPr>
            <a:endParaRPr lang="tr-TR" sz="2000" b="1" dirty="0" smtClean="0">
              <a:latin typeface="Times New Roman" pitchFamily="18" charset="0"/>
              <a:cs typeface="Times New Roman" pitchFamily="18" charset="0"/>
            </a:endParaRPr>
          </a:p>
          <a:p>
            <a:pPr algn="just">
              <a:lnSpc>
                <a:spcPct val="150000"/>
              </a:lnSpc>
              <a:spcBef>
                <a:spcPts val="0"/>
              </a:spcBef>
            </a:pPr>
            <a:r>
              <a:rPr lang="tr-TR" b="1" dirty="0" smtClean="0">
                <a:latin typeface="Times New Roman" pitchFamily="18" charset="0"/>
                <a:cs typeface="Times New Roman" pitchFamily="18" charset="0"/>
              </a:rPr>
              <a:t>Mezuniyet Koşulları</a:t>
            </a:r>
            <a:endParaRPr lang="tr-TR" dirty="0" smtClean="0">
              <a:latin typeface="Times New Roman" pitchFamily="18" charset="0"/>
              <a:cs typeface="Times New Roman" pitchFamily="18" charset="0"/>
            </a:endParaRPr>
          </a:p>
          <a:p>
            <a:pPr marL="0" indent="0" algn="just">
              <a:buNone/>
            </a:pPr>
            <a:r>
              <a:rPr lang="tr-TR" sz="2000" dirty="0" smtClean="0">
                <a:latin typeface="Times New Roman" pitchFamily="18" charset="0"/>
                <a:cs typeface="Times New Roman" pitchFamily="18" charset="0"/>
              </a:rPr>
              <a:t>        Programın süresi 4 yıldır. Öğrenciler mezun olabilmek için almış oldukları bütün dersleri başarıyla tamamlamalı ve en az 60 genel not ortalamasını sağlamış olmalıdırlar. Programın resmi öğretim dili Türkçedir.  Programdan mezun olabilmek için toplam 240 AKTS ders almış olmaları gerekmektedir.</a:t>
            </a:r>
          </a:p>
          <a:p>
            <a:pPr algn="just">
              <a:lnSpc>
                <a:spcPct val="150000"/>
              </a:lnSpc>
              <a:spcBef>
                <a:spcPts val="0"/>
              </a:spcBef>
            </a:pPr>
            <a:endParaRPr lang="tr-TR" sz="2000" dirty="0"/>
          </a:p>
        </p:txBody>
      </p:sp>
    </p:spTree>
  </p:cSld>
  <p:clrMapOvr>
    <a:masterClrMapping/>
  </p:clrMapOvr>
  <p:transition spd="med">
    <p:wip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normAutofit fontScale="90000"/>
          </a:bodyPr>
          <a:lstStyle/>
          <a:p>
            <a:r>
              <a:rPr lang="tr-TR" dirty="0" smtClean="0"/>
              <a:t/>
            </a:r>
            <a:br>
              <a:rPr lang="tr-TR" dirty="0" smtClean="0"/>
            </a:br>
            <a:r>
              <a:rPr lang="tr-TR" dirty="0" smtClean="0"/>
              <a:t/>
            </a:r>
            <a:br>
              <a:rPr lang="tr-TR" dirty="0" smtClean="0"/>
            </a:br>
            <a:r>
              <a:rPr lang="tr-TR" dirty="0" smtClean="0"/>
              <a:t/>
            </a:r>
            <a:br>
              <a:rPr lang="tr-TR" dirty="0" smtClean="0"/>
            </a:br>
            <a:r>
              <a:rPr lang="tr-TR" dirty="0" smtClean="0"/>
              <a:t/>
            </a:r>
            <a:br>
              <a:rPr lang="tr-TR" dirty="0" smtClean="0"/>
            </a:br>
            <a:r>
              <a:rPr lang="tr-TR" dirty="0" smtClean="0"/>
              <a:t/>
            </a:r>
            <a:br>
              <a:rPr lang="tr-TR" dirty="0" smtClean="0"/>
            </a:br>
            <a:r>
              <a:rPr lang="tr-TR" dirty="0" smtClean="0"/>
              <a:t/>
            </a:r>
            <a:br>
              <a:rPr lang="tr-TR" dirty="0" smtClean="0"/>
            </a:br>
            <a:r>
              <a:rPr lang="tr-TR" dirty="0" smtClean="0"/>
              <a:t/>
            </a:r>
            <a:br>
              <a:rPr lang="tr-TR" dirty="0" smtClean="0"/>
            </a:br>
            <a:r>
              <a:rPr lang="tr-TR" sz="3600" dirty="0" smtClean="0"/>
              <a:t>Beden Eğitimi ve Spor Yüksekokulunun sorunları</a:t>
            </a:r>
            <a:r>
              <a:rPr lang="tr-TR" dirty="0" smtClean="0"/>
              <a:t/>
            </a:r>
            <a:br>
              <a:rPr lang="tr-TR" dirty="0" smtClean="0"/>
            </a:br>
            <a:endParaRPr lang="tr-TR" dirty="0"/>
          </a:p>
        </p:txBody>
      </p:sp>
      <p:sp>
        <p:nvSpPr>
          <p:cNvPr id="3" name="2 İçerik Yer Tutucusu"/>
          <p:cNvSpPr>
            <a:spLocks noGrp="1"/>
          </p:cNvSpPr>
          <p:nvPr>
            <p:ph idx="1"/>
          </p:nvPr>
        </p:nvSpPr>
        <p:spPr/>
        <p:txBody>
          <a:bodyPr>
            <a:normAutofit/>
          </a:bodyPr>
          <a:lstStyle/>
          <a:p>
            <a:r>
              <a:rPr lang="tr-TR" sz="2000" dirty="0" smtClean="0">
                <a:latin typeface="Times New Roman" pitchFamily="18" charset="0"/>
                <a:cs typeface="Times New Roman" pitchFamily="18" charset="0"/>
              </a:rPr>
              <a:t>Binanın olmamasından dolayı misafir olarak kaldığımız binanın yetersiz oluşu</a:t>
            </a:r>
          </a:p>
          <a:p>
            <a:r>
              <a:rPr lang="tr-TR" sz="2000" dirty="0" smtClean="0">
                <a:latin typeface="Times New Roman" pitchFamily="18" charset="0"/>
                <a:cs typeface="Times New Roman" pitchFamily="18" charset="0"/>
              </a:rPr>
              <a:t>Hocalarımızın odalarının olmayışı</a:t>
            </a:r>
          </a:p>
          <a:p>
            <a:r>
              <a:rPr lang="tr-TR" sz="2000" dirty="0" smtClean="0">
                <a:latin typeface="Times New Roman" pitchFamily="18" charset="0"/>
                <a:cs typeface="Times New Roman" pitchFamily="18" charset="0"/>
              </a:rPr>
              <a:t>Spor tesislerinin bölümümüze cevap veremeyişi ve eksikliklerin olması</a:t>
            </a:r>
          </a:p>
          <a:p>
            <a:r>
              <a:rPr lang="tr-TR" sz="2000" dirty="0" smtClean="0">
                <a:latin typeface="Times New Roman" pitchFamily="18" charset="0"/>
                <a:cs typeface="Times New Roman" pitchFamily="18" charset="0"/>
              </a:rPr>
              <a:t>Yapılacak akademik çalışmalar için Laboratuar ve malzeme ihtiyacı </a:t>
            </a:r>
          </a:p>
          <a:p>
            <a:pPr>
              <a:buNone/>
            </a:pPr>
            <a:endParaRPr lang="tr-TR" sz="2000" dirty="0">
              <a:latin typeface="Times New Roman" pitchFamily="18" charset="0"/>
              <a:cs typeface="Times New Roman" pitchFamily="18" charset="0"/>
            </a:endParaRPr>
          </a:p>
        </p:txBody>
      </p:sp>
    </p:spTree>
  </p:cSld>
  <p:clrMapOvr>
    <a:masterClrMapping/>
  </p:clrMapOvr>
  <p:transition spd="med">
    <p:wip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İçerik Yer Tutucusu"/>
          <p:cNvGraphicFramePr>
            <a:graphicFrameLocks noGrp="1"/>
          </p:cNvGraphicFramePr>
          <p:nvPr>
            <p:ph idx="1"/>
          </p:nvPr>
        </p:nvGraphicFramePr>
        <p:xfrm>
          <a:off x="457200" y="692693"/>
          <a:ext cx="8229600" cy="5802197"/>
        </p:xfrm>
        <a:graphic>
          <a:graphicData uri="http://schemas.openxmlformats.org/drawingml/2006/table">
            <a:tbl>
              <a:tblPr firstRow="1" bandRow="1">
                <a:tableStyleId>{5C22544A-7EE6-4342-B048-85BDC9FD1C3A}</a:tableStyleId>
              </a:tblPr>
              <a:tblGrid>
                <a:gridCol w="1028700"/>
                <a:gridCol w="1028700"/>
                <a:gridCol w="1028700"/>
                <a:gridCol w="1028700"/>
                <a:gridCol w="1028700"/>
                <a:gridCol w="1028700"/>
                <a:gridCol w="1028700"/>
                <a:gridCol w="1028700"/>
              </a:tblGrid>
              <a:tr h="720083">
                <a:tc gridSpan="8">
                  <a:txBody>
                    <a:bodyPr/>
                    <a:lstStyle/>
                    <a:p>
                      <a:r>
                        <a:rPr lang="tr-TR" sz="1800" b="1" dirty="0" smtClean="0"/>
                        <a:t>2015-2016 Yıllarında Yayımlanan  Bildiri ve Makale Sayıları</a:t>
                      </a:r>
                      <a:endParaRPr lang="tr-TR" dirty="0"/>
                    </a:p>
                  </a:txBody>
                  <a:tcPr/>
                </a:tc>
                <a:tc hMerge="1">
                  <a:txBody>
                    <a:bodyPr/>
                    <a:lstStyle/>
                    <a:p>
                      <a:endParaRPr lang="tr-TR" dirty="0"/>
                    </a:p>
                  </a:txBody>
                  <a:tcPr/>
                </a:tc>
                <a:tc hMerge="1">
                  <a:txBody>
                    <a:bodyPr/>
                    <a:lstStyle/>
                    <a:p>
                      <a:endParaRPr lang="tr-TR" dirty="0"/>
                    </a:p>
                  </a:txBody>
                  <a:tcPr/>
                </a:tc>
                <a:tc hMerge="1">
                  <a:txBody>
                    <a:bodyPr/>
                    <a:lstStyle/>
                    <a:p>
                      <a:endParaRPr lang="tr-TR" dirty="0"/>
                    </a:p>
                  </a:txBody>
                  <a:tcPr/>
                </a:tc>
                <a:tc hMerge="1">
                  <a:txBody>
                    <a:bodyPr/>
                    <a:lstStyle/>
                    <a:p>
                      <a:endParaRPr lang="tr-TR" dirty="0"/>
                    </a:p>
                  </a:txBody>
                  <a:tcPr/>
                </a:tc>
                <a:tc hMerge="1">
                  <a:txBody>
                    <a:bodyPr/>
                    <a:lstStyle/>
                    <a:p>
                      <a:endParaRPr lang="tr-TR" dirty="0"/>
                    </a:p>
                  </a:txBody>
                  <a:tcPr/>
                </a:tc>
                <a:tc hMerge="1">
                  <a:txBody>
                    <a:bodyPr/>
                    <a:lstStyle/>
                    <a:p>
                      <a:endParaRPr lang="tr-TR" dirty="0"/>
                    </a:p>
                  </a:txBody>
                  <a:tcPr/>
                </a:tc>
                <a:tc hMerge="1">
                  <a:txBody>
                    <a:bodyPr/>
                    <a:lstStyle/>
                    <a:p>
                      <a:endParaRPr lang="tr-TR" dirty="0"/>
                    </a:p>
                  </a:txBody>
                  <a:tcPr/>
                </a:tc>
              </a:tr>
              <a:tr h="495087">
                <a:tc>
                  <a:txBody>
                    <a:bodyPr/>
                    <a:lstStyle/>
                    <a:p>
                      <a:pPr algn="ctr">
                        <a:lnSpc>
                          <a:spcPct val="150000"/>
                        </a:lnSpc>
                        <a:spcAft>
                          <a:spcPts val="0"/>
                        </a:spcAft>
                      </a:pPr>
                      <a:r>
                        <a:rPr lang="tr-TR" sz="1200" b="1">
                          <a:solidFill>
                            <a:srgbClr val="000000"/>
                          </a:solidFill>
                          <a:latin typeface="Times New Roman"/>
                          <a:ea typeface="Times New Roman"/>
                          <a:cs typeface="Times New Roman"/>
                        </a:rPr>
                        <a:t>Sıra No</a:t>
                      </a:r>
                      <a:endParaRPr lang="tr-TR" sz="1100">
                        <a:latin typeface="Calibri"/>
                        <a:ea typeface="Calibri"/>
                        <a:cs typeface="Times New Roman"/>
                      </a:endParaRPr>
                    </a:p>
                  </a:txBody>
                  <a:tcPr marL="44450" marR="44450" marT="0" marB="0" anchor="ctr"/>
                </a:tc>
                <a:tc>
                  <a:txBody>
                    <a:bodyPr/>
                    <a:lstStyle/>
                    <a:p>
                      <a:pPr algn="ctr">
                        <a:lnSpc>
                          <a:spcPct val="150000"/>
                        </a:lnSpc>
                        <a:spcAft>
                          <a:spcPts val="0"/>
                        </a:spcAft>
                      </a:pPr>
                      <a:r>
                        <a:rPr lang="tr-TR" sz="1200" b="1">
                          <a:solidFill>
                            <a:srgbClr val="000000"/>
                          </a:solidFill>
                          <a:latin typeface="Times New Roman"/>
                          <a:ea typeface="Times New Roman"/>
                          <a:cs typeface="Times New Roman"/>
                        </a:rPr>
                        <a:t>Unvan</a:t>
                      </a:r>
                      <a:endParaRPr lang="tr-TR" sz="1100">
                        <a:latin typeface="Calibri"/>
                        <a:ea typeface="Calibri"/>
                        <a:cs typeface="Times New Roman"/>
                      </a:endParaRPr>
                    </a:p>
                  </a:txBody>
                  <a:tcPr marL="44450" marR="44450" marT="0" marB="0" anchor="ctr"/>
                </a:tc>
                <a:tc>
                  <a:txBody>
                    <a:bodyPr/>
                    <a:lstStyle/>
                    <a:p>
                      <a:pPr algn="ctr">
                        <a:lnSpc>
                          <a:spcPct val="150000"/>
                        </a:lnSpc>
                        <a:spcAft>
                          <a:spcPts val="0"/>
                        </a:spcAft>
                      </a:pPr>
                      <a:r>
                        <a:rPr lang="tr-TR" sz="1200" b="1">
                          <a:solidFill>
                            <a:srgbClr val="000000"/>
                          </a:solidFill>
                          <a:latin typeface="Times New Roman"/>
                          <a:ea typeface="Times New Roman"/>
                          <a:cs typeface="Times New Roman"/>
                        </a:rPr>
                        <a:t>Adı  Soyadı</a:t>
                      </a:r>
                      <a:endParaRPr lang="tr-TR" sz="1100">
                        <a:latin typeface="Calibri"/>
                        <a:ea typeface="Calibri"/>
                        <a:cs typeface="Times New Roman"/>
                      </a:endParaRPr>
                    </a:p>
                  </a:txBody>
                  <a:tcPr marL="44450" marR="44450" marT="0" marB="0" anchor="ctr"/>
                </a:tc>
                <a:tc>
                  <a:txBody>
                    <a:bodyPr/>
                    <a:lstStyle/>
                    <a:p>
                      <a:pPr algn="ctr">
                        <a:lnSpc>
                          <a:spcPct val="150000"/>
                        </a:lnSpc>
                        <a:spcAft>
                          <a:spcPts val="0"/>
                        </a:spcAft>
                      </a:pPr>
                      <a:r>
                        <a:rPr lang="tr-TR" sz="1200" b="1">
                          <a:solidFill>
                            <a:srgbClr val="000000"/>
                          </a:solidFill>
                          <a:latin typeface="Times New Roman"/>
                          <a:ea typeface="Times New Roman"/>
                          <a:cs typeface="Times New Roman"/>
                        </a:rPr>
                        <a:t>2015</a:t>
                      </a:r>
                      <a:endParaRPr lang="tr-TR" sz="1100">
                        <a:latin typeface="Calibri"/>
                        <a:ea typeface="Calibri"/>
                        <a:cs typeface="Times New Roman"/>
                      </a:endParaRPr>
                    </a:p>
                    <a:p>
                      <a:pPr algn="ctr">
                        <a:lnSpc>
                          <a:spcPct val="150000"/>
                        </a:lnSpc>
                        <a:spcAft>
                          <a:spcPts val="0"/>
                        </a:spcAft>
                      </a:pPr>
                      <a:r>
                        <a:rPr lang="tr-TR" sz="1200" b="1">
                          <a:solidFill>
                            <a:srgbClr val="000000"/>
                          </a:solidFill>
                          <a:latin typeface="Times New Roman"/>
                          <a:ea typeface="Times New Roman"/>
                          <a:cs typeface="Times New Roman"/>
                        </a:rPr>
                        <a:t>Bildiri</a:t>
                      </a:r>
                      <a:endParaRPr lang="tr-TR" sz="1100">
                        <a:latin typeface="Calibri"/>
                        <a:ea typeface="Calibri"/>
                        <a:cs typeface="Times New Roman"/>
                      </a:endParaRPr>
                    </a:p>
                  </a:txBody>
                  <a:tcPr marL="44450" marR="44450" marT="0" marB="0" anchor="ctr"/>
                </a:tc>
                <a:tc>
                  <a:txBody>
                    <a:bodyPr/>
                    <a:lstStyle/>
                    <a:p>
                      <a:pPr algn="ctr">
                        <a:lnSpc>
                          <a:spcPct val="150000"/>
                        </a:lnSpc>
                        <a:spcAft>
                          <a:spcPts val="0"/>
                        </a:spcAft>
                      </a:pPr>
                      <a:r>
                        <a:rPr lang="tr-TR" sz="1200" b="1">
                          <a:solidFill>
                            <a:srgbClr val="000000"/>
                          </a:solidFill>
                          <a:latin typeface="Times New Roman"/>
                          <a:ea typeface="Times New Roman"/>
                          <a:cs typeface="Times New Roman"/>
                        </a:rPr>
                        <a:t>2016</a:t>
                      </a:r>
                      <a:endParaRPr lang="tr-TR" sz="1100">
                        <a:latin typeface="Calibri"/>
                        <a:ea typeface="Calibri"/>
                        <a:cs typeface="Times New Roman"/>
                      </a:endParaRPr>
                    </a:p>
                    <a:p>
                      <a:pPr algn="ctr">
                        <a:lnSpc>
                          <a:spcPct val="150000"/>
                        </a:lnSpc>
                        <a:spcAft>
                          <a:spcPts val="0"/>
                        </a:spcAft>
                      </a:pPr>
                      <a:r>
                        <a:rPr lang="tr-TR" sz="1200" b="1">
                          <a:solidFill>
                            <a:srgbClr val="000000"/>
                          </a:solidFill>
                          <a:latin typeface="Times New Roman"/>
                          <a:ea typeface="Times New Roman"/>
                          <a:cs typeface="Times New Roman"/>
                        </a:rPr>
                        <a:t>Bildiri</a:t>
                      </a:r>
                      <a:endParaRPr lang="tr-TR" sz="1100">
                        <a:latin typeface="Calibri"/>
                        <a:ea typeface="Calibri"/>
                        <a:cs typeface="Times New Roman"/>
                      </a:endParaRPr>
                    </a:p>
                  </a:txBody>
                  <a:tcPr marL="44450" marR="44450" marT="0" marB="0" anchor="ctr"/>
                </a:tc>
                <a:tc>
                  <a:txBody>
                    <a:bodyPr/>
                    <a:lstStyle/>
                    <a:p>
                      <a:pPr algn="ctr">
                        <a:lnSpc>
                          <a:spcPct val="150000"/>
                        </a:lnSpc>
                        <a:spcAft>
                          <a:spcPts val="0"/>
                        </a:spcAft>
                      </a:pPr>
                      <a:r>
                        <a:rPr lang="tr-TR" sz="1200" b="1">
                          <a:solidFill>
                            <a:srgbClr val="000000"/>
                          </a:solidFill>
                          <a:latin typeface="Times New Roman"/>
                          <a:ea typeface="Times New Roman"/>
                          <a:cs typeface="Times New Roman"/>
                        </a:rPr>
                        <a:t>2015</a:t>
                      </a:r>
                      <a:endParaRPr lang="tr-TR" sz="1100">
                        <a:latin typeface="Calibri"/>
                        <a:ea typeface="Calibri"/>
                        <a:cs typeface="Times New Roman"/>
                      </a:endParaRPr>
                    </a:p>
                    <a:p>
                      <a:pPr algn="ctr">
                        <a:lnSpc>
                          <a:spcPct val="150000"/>
                        </a:lnSpc>
                        <a:spcAft>
                          <a:spcPts val="0"/>
                        </a:spcAft>
                      </a:pPr>
                      <a:r>
                        <a:rPr lang="tr-TR" sz="1200" b="1">
                          <a:solidFill>
                            <a:srgbClr val="000000"/>
                          </a:solidFill>
                          <a:latin typeface="Times New Roman"/>
                          <a:ea typeface="Times New Roman"/>
                          <a:cs typeface="Times New Roman"/>
                        </a:rPr>
                        <a:t>Makale</a:t>
                      </a:r>
                      <a:endParaRPr lang="tr-TR" sz="1100">
                        <a:latin typeface="Calibri"/>
                        <a:ea typeface="Calibri"/>
                        <a:cs typeface="Times New Roman"/>
                      </a:endParaRPr>
                    </a:p>
                  </a:txBody>
                  <a:tcPr marL="44450" marR="44450" marT="0" marB="0" anchor="ctr"/>
                </a:tc>
                <a:tc>
                  <a:txBody>
                    <a:bodyPr/>
                    <a:lstStyle/>
                    <a:p>
                      <a:pPr algn="ctr">
                        <a:lnSpc>
                          <a:spcPct val="150000"/>
                        </a:lnSpc>
                        <a:spcAft>
                          <a:spcPts val="0"/>
                        </a:spcAft>
                      </a:pPr>
                      <a:endParaRPr lang="tr-TR" sz="1100">
                        <a:latin typeface="Calibri"/>
                        <a:ea typeface="Calibri"/>
                        <a:cs typeface="Times New Roman"/>
                      </a:endParaRPr>
                    </a:p>
                    <a:p>
                      <a:pPr algn="ctr">
                        <a:lnSpc>
                          <a:spcPct val="150000"/>
                        </a:lnSpc>
                        <a:spcAft>
                          <a:spcPts val="0"/>
                        </a:spcAft>
                      </a:pPr>
                      <a:r>
                        <a:rPr lang="tr-TR" sz="1200" b="1">
                          <a:solidFill>
                            <a:srgbClr val="000000"/>
                          </a:solidFill>
                          <a:latin typeface="Times New Roman"/>
                          <a:ea typeface="Times New Roman"/>
                          <a:cs typeface="Times New Roman"/>
                        </a:rPr>
                        <a:t>2016</a:t>
                      </a:r>
                      <a:endParaRPr lang="tr-TR" sz="1100">
                        <a:latin typeface="Calibri"/>
                        <a:ea typeface="Calibri"/>
                        <a:cs typeface="Times New Roman"/>
                      </a:endParaRPr>
                    </a:p>
                    <a:p>
                      <a:pPr algn="ctr">
                        <a:lnSpc>
                          <a:spcPct val="150000"/>
                        </a:lnSpc>
                        <a:spcAft>
                          <a:spcPts val="0"/>
                        </a:spcAft>
                      </a:pPr>
                      <a:r>
                        <a:rPr lang="tr-TR" sz="1200" b="1">
                          <a:solidFill>
                            <a:srgbClr val="000000"/>
                          </a:solidFill>
                          <a:latin typeface="Times New Roman"/>
                          <a:ea typeface="Times New Roman"/>
                          <a:cs typeface="Times New Roman"/>
                        </a:rPr>
                        <a:t>Makale</a:t>
                      </a:r>
                      <a:endParaRPr lang="tr-TR" sz="1100">
                        <a:latin typeface="Calibri"/>
                        <a:ea typeface="Calibri"/>
                        <a:cs typeface="Times New Roman"/>
                      </a:endParaRPr>
                    </a:p>
                  </a:txBody>
                  <a:tcPr marL="44450" marR="44450" marT="0" marB="0" anchor="ctr"/>
                </a:tc>
                <a:tc>
                  <a:txBody>
                    <a:bodyPr/>
                    <a:lstStyle/>
                    <a:p>
                      <a:pPr algn="ctr">
                        <a:lnSpc>
                          <a:spcPct val="150000"/>
                        </a:lnSpc>
                        <a:spcAft>
                          <a:spcPts val="0"/>
                        </a:spcAft>
                      </a:pPr>
                      <a:r>
                        <a:rPr lang="tr-TR" sz="1200" b="1" dirty="0">
                          <a:solidFill>
                            <a:srgbClr val="000000"/>
                          </a:solidFill>
                          <a:latin typeface="Times New Roman"/>
                          <a:ea typeface="Times New Roman"/>
                          <a:cs typeface="Times New Roman"/>
                        </a:rPr>
                        <a:t>TOPLAM</a:t>
                      </a:r>
                      <a:endParaRPr lang="tr-TR" sz="1100" dirty="0">
                        <a:latin typeface="Calibri"/>
                        <a:ea typeface="Calibri"/>
                        <a:cs typeface="Times New Roman"/>
                      </a:endParaRPr>
                    </a:p>
                  </a:txBody>
                  <a:tcPr marL="44450" marR="44450" marT="0" marB="0" anchor="ctr"/>
                </a:tc>
              </a:tr>
              <a:tr h="495087">
                <a:tc>
                  <a:txBody>
                    <a:bodyPr/>
                    <a:lstStyle/>
                    <a:p>
                      <a:pPr>
                        <a:lnSpc>
                          <a:spcPct val="150000"/>
                        </a:lnSpc>
                        <a:spcAft>
                          <a:spcPts val="0"/>
                        </a:spcAft>
                      </a:pPr>
                      <a:r>
                        <a:rPr lang="tr-TR" sz="1200" b="1" dirty="0">
                          <a:solidFill>
                            <a:srgbClr val="000000"/>
                          </a:solidFill>
                          <a:latin typeface="Times New Roman"/>
                          <a:ea typeface="Times New Roman"/>
                          <a:cs typeface="Times New Roman"/>
                        </a:rPr>
                        <a:t>1 </a:t>
                      </a:r>
                      <a:endParaRPr lang="tr-TR" sz="1100" dirty="0">
                        <a:latin typeface="Calibri"/>
                        <a:ea typeface="Calibri"/>
                        <a:cs typeface="Times New Roman"/>
                      </a:endParaRPr>
                    </a:p>
                  </a:txBody>
                  <a:tcPr marL="44450" marR="44450" marT="0" marB="0" anchor="ctr"/>
                </a:tc>
                <a:tc>
                  <a:txBody>
                    <a:bodyPr/>
                    <a:lstStyle/>
                    <a:p>
                      <a:pPr>
                        <a:lnSpc>
                          <a:spcPct val="150000"/>
                        </a:lnSpc>
                        <a:spcAft>
                          <a:spcPts val="0"/>
                        </a:spcAft>
                      </a:pPr>
                      <a:r>
                        <a:rPr lang="tr-TR" sz="1200" b="1" dirty="0">
                          <a:solidFill>
                            <a:srgbClr val="000000"/>
                          </a:solidFill>
                          <a:latin typeface="Times New Roman"/>
                          <a:ea typeface="Times New Roman"/>
                          <a:cs typeface="Times New Roman"/>
                        </a:rPr>
                        <a:t> </a:t>
                      </a:r>
                      <a:r>
                        <a:rPr lang="tr-TR" sz="1200" b="1" dirty="0" smtClean="0">
                          <a:solidFill>
                            <a:srgbClr val="000000"/>
                          </a:solidFill>
                          <a:latin typeface="Times New Roman"/>
                          <a:ea typeface="Times New Roman"/>
                          <a:cs typeface="Times New Roman"/>
                        </a:rPr>
                        <a:t>Yrd.Doç. Dr</a:t>
                      </a:r>
                      <a:r>
                        <a:rPr lang="tr-TR" sz="1200" b="1" dirty="0">
                          <a:solidFill>
                            <a:srgbClr val="000000"/>
                          </a:solidFill>
                          <a:latin typeface="Times New Roman"/>
                          <a:ea typeface="Times New Roman"/>
                          <a:cs typeface="Times New Roman"/>
                        </a:rPr>
                        <a:t>.</a:t>
                      </a:r>
                      <a:endParaRPr lang="tr-TR" sz="1100" dirty="0">
                        <a:latin typeface="Calibri"/>
                        <a:ea typeface="Calibri"/>
                        <a:cs typeface="Times New Roman"/>
                      </a:endParaRPr>
                    </a:p>
                  </a:txBody>
                  <a:tcPr marL="44450" marR="44450" marT="0" marB="0" anchor="ctr"/>
                </a:tc>
                <a:tc>
                  <a:txBody>
                    <a:bodyPr/>
                    <a:lstStyle/>
                    <a:p>
                      <a:pPr>
                        <a:lnSpc>
                          <a:spcPct val="150000"/>
                        </a:lnSpc>
                        <a:spcAft>
                          <a:spcPts val="0"/>
                        </a:spcAft>
                      </a:pPr>
                      <a:r>
                        <a:rPr lang="tr-TR" sz="1200" b="1" dirty="0" err="1">
                          <a:solidFill>
                            <a:srgbClr val="000000"/>
                          </a:solidFill>
                          <a:latin typeface="Times New Roman"/>
                          <a:ea typeface="Times New Roman"/>
                          <a:cs typeface="Times New Roman"/>
                        </a:rPr>
                        <a:t>Erşan</a:t>
                      </a:r>
                      <a:r>
                        <a:rPr lang="tr-TR" sz="1200" b="1" dirty="0">
                          <a:solidFill>
                            <a:srgbClr val="000000"/>
                          </a:solidFill>
                          <a:latin typeface="Times New Roman"/>
                          <a:ea typeface="Times New Roman"/>
                          <a:cs typeface="Times New Roman"/>
                        </a:rPr>
                        <a:t> ARSLAN</a:t>
                      </a:r>
                      <a:endParaRPr lang="tr-TR" sz="1100" dirty="0">
                        <a:latin typeface="Calibri"/>
                        <a:ea typeface="Calibri"/>
                        <a:cs typeface="Times New Roman"/>
                      </a:endParaRPr>
                    </a:p>
                  </a:txBody>
                  <a:tcPr marL="44450" marR="44450" marT="0" marB="0" anchor="ctr"/>
                </a:tc>
                <a:tc>
                  <a:txBody>
                    <a:bodyPr/>
                    <a:lstStyle/>
                    <a:p>
                      <a:pPr algn="ctr"/>
                      <a:endParaRPr lang="tr-TR" sz="1200" b="1" dirty="0">
                        <a:latin typeface="Times New Roman" pitchFamily="18" charset="0"/>
                        <a:cs typeface="Times New Roman" pitchFamily="18" charset="0"/>
                      </a:endParaRPr>
                    </a:p>
                  </a:txBody>
                  <a:tcPr/>
                </a:tc>
                <a:tc>
                  <a:txBody>
                    <a:bodyPr/>
                    <a:lstStyle/>
                    <a:p>
                      <a:pPr algn="ctr"/>
                      <a:endParaRPr lang="tr-TR" sz="1200" b="1" dirty="0">
                        <a:latin typeface="Times New Roman" pitchFamily="18" charset="0"/>
                        <a:cs typeface="Times New Roman" pitchFamily="18" charset="0"/>
                      </a:endParaRPr>
                    </a:p>
                  </a:txBody>
                  <a:tcPr/>
                </a:tc>
                <a:tc>
                  <a:txBody>
                    <a:bodyPr/>
                    <a:lstStyle/>
                    <a:p>
                      <a:pPr algn="ctr"/>
                      <a:endParaRPr lang="tr-TR" sz="1200" b="1" dirty="0">
                        <a:latin typeface="Times New Roman" pitchFamily="18" charset="0"/>
                        <a:cs typeface="Times New Roman" pitchFamily="18" charset="0"/>
                      </a:endParaRPr>
                    </a:p>
                  </a:txBody>
                  <a:tcPr/>
                </a:tc>
                <a:tc>
                  <a:txBody>
                    <a:bodyPr/>
                    <a:lstStyle/>
                    <a:p>
                      <a:pPr algn="ctr"/>
                      <a:r>
                        <a:rPr lang="tr-TR" sz="1200" b="1" dirty="0" smtClean="0">
                          <a:latin typeface="Times New Roman" pitchFamily="18" charset="0"/>
                          <a:cs typeface="Times New Roman" pitchFamily="18" charset="0"/>
                        </a:rPr>
                        <a:t>3</a:t>
                      </a:r>
                      <a:endParaRPr lang="tr-TR" sz="1200" b="1" dirty="0">
                        <a:latin typeface="Times New Roman" pitchFamily="18" charset="0"/>
                        <a:cs typeface="Times New Roman" pitchFamily="18" charset="0"/>
                      </a:endParaRPr>
                    </a:p>
                  </a:txBody>
                  <a:tcPr/>
                </a:tc>
                <a:tc>
                  <a:txBody>
                    <a:bodyPr/>
                    <a:lstStyle/>
                    <a:p>
                      <a:pPr algn="ctr"/>
                      <a:r>
                        <a:rPr lang="tr-TR" sz="1200" b="1" dirty="0" smtClean="0">
                          <a:latin typeface="Times New Roman" pitchFamily="18" charset="0"/>
                          <a:cs typeface="Times New Roman" pitchFamily="18" charset="0"/>
                        </a:rPr>
                        <a:t>3</a:t>
                      </a:r>
                      <a:endParaRPr lang="tr-TR" sz="1200" b="1" dirty="0">
                        <a:latin typeface="Times New Roman" pitchFamily="18" charset="0"/>
                        <a:cs typeface="Times New Roman" pitchFamily="18" charset="0"/>
                      </a:endParaRPr>
                    </a:p>
                  </a:txBody>
                  <a:tcPr/>
                </a:tc>
              </a:tr>
              <a:tr h="495087">
                <a:tc>
                  <a:txBody>
                    <a:bodyPr/>
                    <a:lstStyle/>
                    <a:p>
                      <a:pPr>
                        <a:lnSpc>
                          <a:spcPct val="150000"/>
                        </a:lnSpc>
                        <a:spcAft>
                          <a:spcPts val="0"/>
                        </a:spcAft>
                      </a:pPr>
                      <a:r>
                        <a:rPr lang="tr-TR" sz="1200" b="1">
                          <a:solidFill>
                            <a:srgbClr val="000000"/>
                          </a:solidFill>
                          <a:latin typeface="Times New Roman"/>
                          <a:ea typeface="Times New Roman"/>
                          <a:cs typeface="Times New Roman"/>
                        </a:rPr>
                        <a:t>2</a:t>
                      </a:r>
                      <a:endParaRPr lang="tr-TR" sz="1100">
                        <a:latin typeface="Calibri"/>
                        <a:ea typeface="Calibri"/>
                        <a:cs typeface="Times New Roman"/>
                      </a:endParaRPr>
                    </a:p>
                  </a:txBody>
                  <a:tcPr marL="44450" marR="44450" marT="0" marB="0" anchor="ctr"/>
                </a:tc>
                <a:tc>
                  <a:txBody>
                    <a:bodyPr/>
                    <a:lstStyle/>
                    <a:p>
                      <a:pPr>
                        <a:lnSpc>
                          <a:spcPct val="150000"/>
                        </a:lnSpc>
                        <a:spcAft>
                          <a:spcPts val="0"/>
                        </a:spcAft>
                      </a:pPr>
                      <a:r>
                        <a:rPr lang="tr-TR" sz="1200" b="1">
                          <a:solidFill>
                            <a:srgbClr val="000000"/>
                          </a:solidFill>
                          <a:latin typeface="Times New Roman"/>
                          <a:ea typeface="Times New Roman"/>
                          <a:cs typeface="Times New Roman"/>
                        </a:rPr>
                        <a:t>Yrd.Doç.Dr.</a:t>
                      </a:r>
                      <a:endParaRPr lang="tr-TR" sz="1100">
                        <a:latin typeface="Calibri"/>
                        <a:ea typeface="Calibri"/>
                        <a:cs typeface="Times New Roman"/>
                      </a:endParaRPr>
                    </a:p>
                  </a:txBody>
                  <a:tcPr marL="44450" marR="44450" marT="0" marB="0" anchor="ctr"/>
                </a:tc>
                <a:tc>
                  <a:txBody>
                    <a:bodyPr/>
                    <a:lstStyle/>
                    <a:p>
                      <a:pPr>
                        <a:lnSpc>
                          <a:spcPct val="150000"/>
                        </a:lnSpc>
                        <a:spcAft>
                          <a:spcPts val="0"/>
                        </a:spcAft>
                      </a:pPr>
                      <a:r>
                        <a:rPr lang="tr-TR" sz="1200" b="1">
                          <a:solidFill>
                            <a:srgbClr val="000000"/>
                          </a:solidFill>
                          <a:latin typeface="Times New Roman"/>
                          <a:ea typeface="Times New Roman"/>
                          <a:cs typeface="Times New Roman"/>
                        </a:rPr>
                        <a:t>Metin BAYRAK</a:t>
                      </a:r>
                      <a:endParaRPr lang="tr-TR" sz="1100">
                        <a:latin typeface="Calibri"/>
                        <a:ea typeface="Calibri"/>
                        <a:cs typeface="Times New Roman"/>
                      </a:endParaRPr>
                    </a:p>
                  </a:txBody>
                  <a:tcPr marL="44450" marR="44450" marT="0" marB="0" anchor="ctr"/>
                </a:tc>
                <a:tc>
                  <a:txBody>
                    <a:bodyPr/>
                    <a:lstStyle/>
                    <a:p>
                      <a:pPr algn="ctr"/>
                      <a:endParaRPr lang="tr-TR" sz="1200" b="1" dirty="0">
                        <a:latin typeface="Times New Roman" pitchFamily="18" charset="0"/>
                        <a:cs typeface="Times New Roman" pitchFamily="18" charset="0"/>
                      </a:endParaRPr>
                    </a:p>
                  </a:txBody>
                  <a:tcPr/>
                </a:tc>
                <a:tc>
                  <a:txBody>
                    <a:bodyPr/>
                    <a:lstStyle/>
                    <a:p>
                      <a:pPr algn="ctr"/>
                      <a:endParaRPr lang="tr-TR" sz="1200" b="1" dirty="0">
                        <a:latin typeface="Times New Roman" pitchFamily="18" charset="0"/>
                        <a:cs typeface="Times New Roman" pitchFamily="18" charset="0"/>
                      </a:endParaRPr>
                    </a:p>
                  </a:txBody>
                  <a:tcPr/>
                </a:tc>
                <a:tc>
                  <a:txBody>
                    <a:bodyPr/>
                    <a:lstStyle/>
                    <a:p>
                      <a:pPr algn="ctr"/>
                      <a:endParaRPr lang="tr-TR" sz="1200" b="1" dirty="0">
                        <a:latin typeface="Times New Roman" pitchFamily="18" charset="0"/>
                        <a:cs typeface="Times New Roman" pitchFamily="18" charset="0"/>
                      </a:endParaRPr>
                    </a:p>
                  </a:txBody>
                  <a:tcPr/>
                </a:tc>
                <a:tc>
                  <a:txBody>
                    <a:bodyPr/>
                    <a:lstStyle/>
                    <a:p>
                      <a:pPr algn="ctr"/>
                      <a:r>
                        <a:rPr lang="tr-TR" sz="1200" b="1" dirty="0" smtClean="0">
                          <a:latin typeface="Times New Roman" pitchFamily="18" charset="0"/>
                          <a:cs typeface="Times New Roman" pitchFamily="18" charset="0"/>
                        </a:rPr>
                        <a:t>4</a:t>
                      </a:r>
                      <a:endParaRPr lang="tr-TR" sz="1200" b="1" dirty="0">
                        <a:latin typeface="Times New Roman" pitchFamily="18" charset="0"/>
                        <a:cs typeface="Times New Roman" pitchFamily="18" charset="0"/>
                      </a:endParaRPr>
                    </a:p>
                  </a:txBody>
                  <a:tcPr/>
                </a:tc>
                <a:tc>
                  <a:txBody>
                    <a:bodyPr/>
                    <a:lstStyle/>
                    <a:p>
                      <a:pPr algn="ctr"/>
                      <a:r>
                        <a:rPr lang="tr-TR" sz="1200" b="1" dirty="0" smtClean="0">
                          <a:latin typeface="Times New Roman" pitchFamily="18" charset="0"/>
                          <a:cs typeface="Times New Roman" pitchFamily="18" charset="0"/>
                        </a:rPr>
                        <a:t>4</a:t>
                      </a:r>
                      <a:endParaRPr lang="tr-TR" sz="1200" b="1" dirty="0">
                        <a:latin typeface="Times New Roman" pitchFamily="18" charset="0"/>
                        <a:cs typeface="Times New Roman" pitchFamily="18" charset="0"/>
                      </a:endParaRPr>
                    </a:p>
                  </a:txBody>
                  <a:tcPr/>
                </a:tc>
              </a:tr>
              <a:tr h="495087">
                <a:tc>
                  <a:txBody>
                    <a:bodyPr/>
                    <a:lstStyle/>
                    <a:p>
                      <a:pPr>
                        <a:lnSpc>
                          <a:spcPct val="150000"/>
                        </a:lnSpc>
                        <a:spcAft>
                          <a:spcPts val="0"/>
                        </a:spcAft>
                      </a:pPr>
                      <a:r>
                        <a:rPr lang="tr-TR" sz="1200" b="1">
                          <a:solidFill>
                            <a:srgbClr val="000000"/>
                          </a:solidFill>
                          <a:latin typeface="Times New Roman"/>
                          <a:ea typeface="Times New Roman"/>
                          <a:cs typeface="Times New Roman"/>
                        </a:rPr>
                        <a:t>3</a:t>
                      </a:r>
                      <a:endParaRPr lang="tr-TR" sz="1100">
                        <a:latin typeface="Calibri"/>
                        <a:ea typeface="Calibri"/>
                        <a:cs typeface="Times New Roman"/>
                      </a:endParaRPr>
                    </a:p>
                  </a:txBody>
                  <a:tcPr marL="44450" marR="44450" marT="0" marB="0" anchor="ctr"/>
                </a:tc>
                <a:tc>
                  <a:txBody>
                    <a:bodyPr/>
                    <a:lstStyle/>
                    <a:p>
                      <a:pPr>
                        <a:lnSpc>
                          <a:spcPct val="150000"/>
                        </a:lnSpc>
                        <a:spcAft>
                          <a:spcPts val="0"/>
                        </a:spcAft>
                      </a:pPr>
                      <a:r>
                        <a:rPr lang="tr-TR" sz="1200" b="1">
                          <a:solidFill>
                            <a:srgbClr val="000000"/>
                          </a:solidFill>
                          <a:latin typeface="Times New Roman"/>
                          <a:ea typeface="Times New Roman"/>
                          <a:cs typeface="Times New Roman"/>
                        </a:rPr>
                        <a:t>Yrd.Doç.Dr.</a:t>
                      </a:r>
                      <a:endParaRPr lang="tr-TR" sz="1100">
                        <a:latin typeface="Calibri"/>
                        <a:ea typeface="Calibri"/>
                        <a:cs typeface="Times New Roman"/>
                      </a:endParaRPr>
                    </a:p>
                  </a:txBody>
                  <a:tcPr marL="44450" marR="44450" marT="0" marB="0" anchor="ctr"/>
                </a:tc>
                <a:tc>
                  <a:txBody>
                    <a:bodyPr/>
                    <a:lstStyle/>
                    <a:p>
                      <a:pPr>
                        <a:lnSpc>
                          <a:spcPct val="150000"/>
                        </a:lnSpc>
                        <a:spcAft>
                          <a:spcPts val="0"/>
                        </a:spcAft>
                      </a:pPr>
                      <a:r>
                        <a:rPr lang="tr-TR" sz="1200" b="1">
                          <a:solidFill>
                            <a:srgbClr val="000000"/>
                          </a:solidFill>
                          <a:latin typeface="Times New Roman"/>
                          <a:ea typeface="Times New Roman"/>
                          <a:cs typeface="Times New Roman"/>
                        </a:rPr>
                        <a:t>Rasim TÖSTEN</a:t>
                      </a:r>
                      <a:endParaRPr lang="tr-TR" sz="1100">
                        <a:latin typeface="Calibri"/>
                        <a:ea typeface="Calibri"/>
                        <a:cs typeface="Times New Roman"/>
                      </a:endParaRPr>
                    </a:p>
                  </a:txBody>
                  <a:tcPr marL="44450" marR="44450" marT="0" marB="0" anchor="ctr"/>
                </a:tc>
                <a:tc>
                  <a:txBody>
                    <a:bodyPr/>
                    <a:lstStyle/>
                    <a:p>
                      <a:pPr algn="ctr"/>
                      <a:endParaRPr lang="tr-TR" sz="1200" b="1" dirty="0">
                        <a:latin typeface="Times New Roman" pitchFamily="18" charset="0"/>
                        <a:cs typeface="Times New Roman" pitchFamily="18" charset="0"/>
                      </a:endParaRPr>
                    </a:p>
                  </a:txBody>
                  <a:tcPr/>
                </a:tc>
                <a:tc>
                  <a:txBody>
                    <a:bodyPr/>
                    <a:lstStyle/>
                    <a:p>
                      <a:pPr algn="ctr"/>
                      <a:r>
                        <a:rPr lang="tr-TR" sz="1200" b="1" dirty="0" smtClean="0">
                          <a:latin typeface="Times New Roman" pitchFamily="18" charset="0"/>
                          <a:cs typeface="Times New Roman" pitchFamily="18" charset="0"/>
                        </a:rPr>
                        <a:t>1</a:t>
                      </a:r>
                      <a:endParaRPr lang="tr-TR" sz="1200" b="1" dirty="0">
                        <a:latin typeface="Times New Roman" pitchFamily="18" charset="0"/>
                        <a:cs typeface="Times New Roman" pitchFamily="18" charset="0"/>
                      </a:endParaRPr>
                    </a:p>
                  </a:txBody>
                  <a:tcPr/>
                </a:tc>
                <a:tc>
                  <a:txBody>
                    <a:bodyPr/>
                    <a:lstStyle/>
                    <a:p>
                      <a:pPr algn="ctr"/>
                      <a:endParaRPr lang="tr-TR" sz="1200" b="1" dirty="0">
                        <a:latin typeface="Times New Roman" pitchFamily="18" charset="0"/>
                        <a:cs typeface="Times New Roman" pitchFamily="18" charset="0"/>
                      </a:endParaRPr>
                    </a:p>
                  </a:txBody>
                  <a:tcPr/>
                </a:tc>
                <a:tc>
                  <a:txBody>
                    <a:bodyPr/>
                    <a:lstStyle/>
                    <a:p>
                      <a:pPr algn="ctr"/>
                      <a:r>
                        <a:rPr lang="tr-TR" sz="1200" b="1" dirty="0" smtClean="0">
                          <a:latin typeface="Times New Roman" pitchFamily="18" charset="0"/>
                          <a:cs typeface="Times New Roman" pitchFamily="18" charset="0"/>
                        </a:rPr>
                        <a:t>5</a:t>
                      </a:r>
                      <a:endParaRPr lang="tr-TR" sz="1200" b="1" dirty="0">
                        <a:latin typeface="Times New Roman" pitchFamily="18" charset="0"/>
                        <a:cs typeface="Times New Roman" pitchFamily="18" charset="0"/>
                      </a:endParaRPr>
                    </a:p>
                  </a:txBody>
                  <a:tcPr/>
                </a:tc>
                <a:tc>
                  <a:txBody>
                    <a:bodyPr/>
                    <a:lstStyle/>
                    <a:p>
                      <a:pPr algn="ctr"/>
                      <a:r>
                        <a:rPr lang="tr-TR" sz="1200" b="1" dirty="0" smtClean="0">
                          <a:latin typeface="Times New Roman" pitchFamily="18" charset="0"/>
                          <a:cs typeface="Times New Roman" pitchFamily="18" charset="0"/>
                        </a:rPr>
                        <a:t>6</a:t>
                      </a:r>
                      <a:endParaRPr lang="tr-TR" sz="1200" b="1" dirty="0">
                        <a:latin typeface="Times New Roman" pitchFamily="18" charset="0"/>
                        <a:cs typeface="Times New Roman" pitchFamily="18" charset="0"/>
                      </a:endParaRPr>
                    </a:p>
                  </a:txBody>
                  <a:tcPr/>
                </a:tc>
              </a:tr>
              <a:tr h="495087">
                <a:tc>
                  <a:txBody>
                    <a:bodyPr/>
                    <a:lstStyle/>
                    <a:p>
                      <a:pPr>
                        <a:lnSpc>
                          <a:spcPct val="150000"/>
                        </a:lnSpc>
                        <a:spcAft>
                          <a:spcPts val="0"/>
                        </a:spcAft>
                      </a:pPr>
                      <a:r>
                        <a:rPr lang="tr-TR" sz="1200" b="1">
                          <a:solidFill>
                            <a:srgbClr val="000000"/>
                          </a:solidFill>
                          <a:latin typeface="Times New Roman"/>
                          <a:ea typeface="Times New Roman"/>
                          <a:cs typeface="Times New Roman"/>
                        </a:rPr>
                        <a:t>4</a:t>
                      </a:r>
                      <a:endParaRPr lang="tr-TR" sz="1100">
                        <a:latin typeface="Calibri"/>
                        <a:ea typeface="Calibri"/>
                        <a:cs typeface="Times New Roman"/>
                      </a:endParaRPr>
                    </a:p>
                  </a:txBody>
                  <a:tcPr marL="44450" marR="44450" marT="0" marB="0" anchor="ctr"/>
                </a:tc>
                <a:tc>
                  <a:txBody>
                    <a:bodyPr/>
                    <a:lstStyle/>
                    <a:p>
                      <a:pPr>
                        <a:lnSpc>
                          <a:spcPct val="150000"/>
                        </a:lnSpc>
                        <a:spcAft>
                          <a:spcPts val="0"/>
                        </a:spcAft>
                      </a:pPr>
                      <a:r>
                        <a:rPr lang="tr-TR" sz="1200" b="1">
                          <a:solidFill>
                            <a:srgbClr val="000000"/>
                          </a:solidFill>
                          <a:latin typeface="Times New Roman"/>
                          <a:ea typeface="Times New Roman"/>
                          <a:cs typeface="Times New Roman"/>
                        </a:rPr>
                        <a:t>Yrd.Doç.Dr.</a:t>
                      </a:r>
                      <a:endParaRPr lang="tr-TR" sz="1100">
                        <a:latin typeface="Calibri"/>
                        <a:ea typeface="Calibri"/>
                        <a:cs typeface="Times New Roman"/>
                      </a:endParaRPr>
                    </a:p>
                  </a:txBody>
                  <a:tcPr marL="44450" marR="44450" marT="0" marB="0" anchor="ctr"/>
                </a:tc>
                <a:tc>
                  <a:txBody>
                    <a:bodyPr/>
                    <a:lstStyle/>
                    <a:p>
                      <a:pPr>
                        <a:lnSpc>
                          <a:spcPct val="150000"/>
                        </a:lnSpc>
                        <a:spcAft>
                          <a:spcPts val="0"/>
                        </a:spcAft>
                      </a:pPr>
                      <a:r>
                        <a:rPr lang="tr-TR" sz="1200" b="1">
                          <a:solidFill>
                            <a:srgbClr val="000000"/>
                          </a:solidFill>
                          <a:latin typeface="Times New Roman"/>
                          <a:ea typeface="Times New Roman"/>
                          <a:cs typeface="Times New Roman"/>
                        </a:rPr>
                        <a:t>Varol TUTAL</a:t>
                      </a:r>
                      <a:endParaRPr lang="tr-TR" sz="1100">
                        <a:latin typeface="Calibri"/>
                        <a:ea typeface="Calibri"/>
                        <a:cs typeface="Times New Roman"/>
                      </a:endParaRPr>
                    </a:p>
                  </a:txBody>
                  <a:tcPr marL="44450" marR="44450" marT="0" marB="0" anchor="ctr"/>
                </a:tc>
                <a:tc>
                  <a:txBody>
                    <a:bodyPr/>
                    <a:lstStyle/>
                    <a:p>
                      <a:pPr algn="ctr"/>
                      <a:r>
                        <a:rPr lang="tr-TR" sz="1200" b="1" dirty="0" smtClean="0">
                          <a:latin typeface="Times New Roman" pitchFamily="18" charset="0"/>
                          <a:cs typeface="Times New Roman" pitchFamily="18" charset="0"/>
                        </a:rPr>
                        <a:t>3</a:t>
                      </a:r>
                      <a:endParaRPr lang="tr-TR" sz="1200" b="1" dirty="0">
                        <a:latin typeface="Times New Roman" pitchFamily="18" charset="0"/>
                        <a:cs typeface="Times New Roman" pitchFamily="18" charset="0"/>
                      </a:endParaRPr>
                    </a:p>
                  </a:txBody>
                  <a:tcPr/>
                </a:tc>
                <a:tc>
                  <a:txBody>
                    <a:bodyPr/>
                    <a:lstStyle/>
                    <a:p>
                      <a:pPr algn="ctr"/>
                      <a:r>
                        <a:rPr lang="tr-TR" sz="1200" b="1" dirty="0" smtClean="0">
                          <a:latin typeface="Times New Roman" pitchFamily="18" charset="0"/>
                          <a:cs typeface="Times New Roman" pitchFamily="18" charset="0"/>
                        </a:rPr>
                        <a:t>7</a:t>
                      </a:r>
                      <a:endParaRPr lang="tr-TR" sz="1200" b="1" dirty="0">
                        <a:latin typeface="Times New Roman" pitchFamily="18" charset="0"/>
                        <a:cs typeface="Times New Roman" pitchFamily="18" charset="0"/>
                      </a:endParaRPr>
                    </a:p>
                  </a:txBody>
                  <a:tcPr/>
                </a:tc>
                <a:tc>
                  <a:txBody>
                    <a:bodyPr/>
                    <a:lstStyle/>
                    <a:p>
                      <a:pPr algn="ctr"/>
                      <a:endParaRPr lang="tr-TR" sz="1200" b="1">
                        <a:latin typeface="Times New Roman" pitchFamily="18" charset="0"/>
                        <a:cs typeface="Times New Roman" pitchFamily="18" charset="0"/>
                      </a:endParaRPr>
                    </a:p>
                  </a:txBody>
                  <a:tcPr/>
                </a:tc>
                <a:tc>
                  <a:txBody>
                    <a:bodyPr/>
                    <a:lstStyle/>
                    <a:p>
                      <a:pPr algn="ctr"/>
                      <a:endParaRPr lang="tr-TR" sz="1200" b="1">
                        <a:latin typeface="Times New Roman" pitchFamily="18" charset="0"/>
                        <a:cs typeface="Times New Roman" pitchFamily="18" charset="0"/>
                      </a:endParaRPr>
                    </a:p>
                  </a:txBody>
                  <a:tcPr/>
                </a:tc>
                <a:tc>
                  <a:txBody>
                    <a:bodyPr/>
                    <a:lstStyle/>
                    <a:p>
                      <a:pPr algn="ctr"/>
                      <a:r>
                        <a:rPr lang="tr-TR" sz="1200" b="1" dirty="0" smtClean="0">
                          <a:latin typeface="Times New Roman" pitchFamily="18" charset="0"/>
                          <a:cs typeface="Times New Roman" pitchFamily="18" charset="0"/>
                        </a:rPr>
                        <a:t>10</a:t>
                      </a:r>
                      <a:endParaRPr lang="tr-TR" sz="1200" b="1" dirty="0">
                        <a:latin typeface="Times New Roman" pitchFamily="18" charset="0"/>
                        <a:cs typeface="Times New Roman" pitchFamily="18" charset="0"/>
                      </a:endParaRPr>
                    </a:p>
                  </a:txBody>
                  <a:tcPr/>
                </a:tc>
              </a:tr>
              <a:tr h="495087">
                <a:tc>
                  <a:txBody>
                    <a:bodyPr/>
                    <a:lstStyle/>
                    <a:p>
                      <a:pPr>
                        <a:lnSpc>
                          <a:spcPct val="150000"/>
                        </a:lnSpc>
                        <a:spcAft>
                          <a:spcPts val="0"/>
                        </a:spcAft>
                      </a:pPr>
                      <a:r>
                        <a:rPr lang="tr-TR" sz="1200" b="1">
                          <a:solidFill>
                            <a:srgbClr val="000000"/>
                          </a:solidFill>
                          <a:latin typeface="Times New Roman"/>
                          <a:ea typeface="Times New Roman"/>
                          <a:cs typeface="Times New Roman"/>
                        </a:rPr>
                        <a:t>5</a:t>
                      </a:r>
                      <a:endParaRPr lang="tr-TR" sz="1100">
                        <a:latin typeface="Calibri"/>
                        <a:ea typeface="Calibri"/>
                        <a:cs typeface="Times New Roman"/>
                      </a:endParaRPr>
                    </a:p>
                  </a:txBody>
                  <a:tcPr marL="44450" marR="44450" marT="0" marB="0" anchor="b"/>
                </a:tc>
                <a:tc>
                  <a:txBody>
                    <a:bodyPr/>
                    <a:lstStyle/>
                    <a:p>
                      <a:pPr>
                        <a:lnSpc>
                          <a:spcPct val="150000"/>
                        </a:lnSpc>
                        <a:spcAft>
                          <a:spcPts val="0"/>
                        </a:spcAft>
                      </a:pPr>
                      <a:r>
                        <a:rPr lang="tr-TR" sz="1200" b="1">
                          <a:solidFill>
                            <a:srgbClr val="000000"/>
                          </a:solidFill>
                          <a:latin typeface="Times New Roman"/>
                          <a:ea typeface="Times New Roman"/>
                          <a:cs typeface="Times New Roman"/>
                        </a:rPr>
                        <a:t>Yrd.Doç.Dr.</a:t>
                      </a:r>
                      <a:endParaRPr lang="tr-TR" sz="1100">
                        <a:latin typeface="Calibri"/>
                        <a:ea typeface="Calibri"/>
                        <a:cs typeface="Times New Roman"/>
                      </a:endParaRPr>
                    </a:p>
                  </a:txBody>
                  <a:tcPr marL="44450" marR="44450" marT="0" marB="0" anchor="b"/>
                </a:tc>
                <a:tc>
                  <a:txBody>
                    <a:bodyPr/>
                    <a:lstStyle/>
                    <a:p>
                      <a:pPr>
                        <a:lnSpc>
                          <a:spcPct val="150000"/>
                        </a:lnSpc>
                        <a:spcAft>
                          <a:spcPts val="0"/>
                        </a:spcAft>
                      </a:pPr>
                      <a:r>
                        <a:rPr lang="tr-TR" sz="1200" b="1">
                          <a:solidFill>
                            <a:srgbClr val="000000"/>
                          </a:solidFill>
                          <a:latin typeface="Times New Roman"/>
                          <a:ea typeface="Times New Roman"/>
                          <a:cs typeface="Times New Roman"/>
                        </a:rPr>
                        <a:t>H.Nasip ÖZALTAŞ</a:t>
                      </a:r>
                      <a:endParaRPr lang="tr-TR" sz="1100">
                        <a:latin typeface="Calibri"/>
                        <a:ea typeface="Calibri"/>
                        <a:cs typeface="Times New Roman"/>
                      </a:endParaRPr>
                    </a:p>
                  </a:txBody>
                  <a:tcPr marL="44450" marR="44450" marT="0" marB="0" anchor="b"/>
                </a:tc>
                <a:tc>
                  <a:txBody>
                    <a:bodyPr/>
                    <a:lstStyle/>
                    <a:p>
                      <a:pPr algn="ctr"/>
                      <a:endParaRPr lang="tr-TR" sz="1200" b="1">
                        <a:latin typeface="Times New Roman" pitchFamily="18" charset="0"/>
                        <a:cs typeface="Times New Roman" pitchFamily="18" charset="0"/>
                      </a:endParaRPr>
                    </a:p>
                  </a:txBody>
                  <a:tcPr/>
                </a:tc>
                <a:tc>
                  <a:txBody>
                    <a:bodyPr/>
                    <a:lstStyle/>
                    <a:p>
                      <a:pPr algn="ctr"/>
                      <a:endParaRPr lang="tr-TR" sz="1200" b="1" dirty="0">
                        <a:latin typeface="Times New Roman" pitchFamily="18" charset="0"/>
                        <a:cs typeface="Times New Roman" pitchFamily="18" charset="0"/>
                      </a:endParaRPr>
                    </a:p>
                  </a:txBody>
                  <a:tcPr/>
                </a:tc>
                <a:tc>
                  <a:txBody>
                    <a:bodyPr/>
                    <a:lstStyle/>
                    <a:p>
                      <a:pPr algn="ctr"/>
                      <a:endParaRPr lang="tr-TR" sz="1200" b="1">
                        <a:latin typeface="Times New Roman" pitchFamily="18" charset="0"/>
                        <a:cs typeface="Times New Roman" pitchFamily="18" charset="0"/>
                      </a:endParaRPr>
                    </a:p>
                  </a:txBody>
                  <a:tcPr/>
                </a:tc>
                <a:tc>
                  <a:txBody>
                    <a:bodyPr/>
                    <a:lstStyle/>
                    <a:p>
                      <a:pPr algn="ctr"/>
                      <a:r>
                        <a:rPr lang="tr-TR" sz="1200" b="1" dirty="0" smtClean="0">
                          <a:latin typeface="Times New Roman" pitchFamily="18" charset="0"/>
                          <a:cs typeface="Times New Roman" pitchFamily="18" charset="0"/>
                        </a:rPr>
                        <a:t>2</a:t>
                      </a:r>
                      <a:endParaRPr lang="tr-TR" sz="1200" b="1" dirty="0">
                        <a:latin typeface="Times New Roman" pitchFamily="18" charset="0"/>
                        <a:cs typeface="Times New Roman" pitchFamily="18" charset="0"/>
                      </a:endParaRPr>
                    </a:p>
                  </a:txBody>
                  <a:tcPr/>
                </a:tc>
                <a:tc>
                  <a:txBody>
                    <a:bodyPr/>
                    <a:lstStyle/>
                    <a:p>
                      <a:pPr algn="ctr"/>
                      <a:r>
                        <a:rPr lang="tr-TR" sz="1200" b="1" dirty="0" smtClean="0">
                          <a:latin typeface="Times New Roman" pitchFamily="18" charset="0"/>
                          <a:cs typeface="Times New Roman" pitchFamily="18" charset="0"/>
                        </a:rPr>
                        <a:t>2</a:t>
                      </a:r>
                      <a:endParaRPr lang="tr-TR" sz="1200" b="1" dirty="0">
                        <a:latin typeface="Times New Roman" pitchFamily="18" charset="0"/>
                        <a:cs typeface="Times New Roman" pitchFamily="18" charset="0"/>
                      </a:endParaRPr>
                    </a:p>
                  </a:txBody>
                  <a:tcPr/>
                </a:tc>
              </a:tr>
              <a:tr h="495087">
                <a:tc>
                  <a:txBody>
                    <a:bodyPr/>
                    <a:lstStyle/>
                    <a:p>
                      <a:pPr>
                        <a:lnSpc>
                          <a:spcPct val="150000"/>
                        </a:lnSpc>
                        <a:spcAft>
                          <a:spcPts val="0"/>
                        </a:spcAft>
                      </a:pPr>
                      <a:r>
                        <a:rPr lang="tr-TR" sz="1200" b="1">
                          <a:latin typeface="Times New Roman"/>
                          <a:ea typeface="Calibri"/>
                          <a:cs typeface="Times New Roman"/>
                        </a:rPr>
                        <a:t> 6</a:t>
                      </a:r>
                      <a:endParaRPr lang="tr-TR" sz="1100">
                        <a:latin typeface="Calibri"/>
                        <a:ea typeface="Calibri"/>
                        <a:cs typeface="Times New Roman"/>
                      </a:endParaRPr>
                    </a:p>
                  </a:txBody>
                  <a:tcPr marL="44450" marR="44450" marT="0" marB="0" anchor="ctr"/>
                </a:tc>
                <a:tc>
                  <a:txBody>
                    <a:bodyPr/>
                    <a:lstStyle/>
                    <a:p>
                      <a:pPr>
                        <a:lnSpc>
                          <a:spcPct val="150000"/>
                        </a:lnSpc>
                        <a:spcAft>
                          <a:spcPts val="0"/>
                        </a:spcAft>
                      </a:pPr>
                      <a:r>
                        <a:rPr lang="tr-TR" sz="1200" b="1">
                          <a:latin typeface="Times New Roman"/>
                          <a:ea typeface="Calibri"/>
                          <a:cs typeface="Times New Roman"/>
                        </a:rPr>
                        <a:t>   Öğr.Gör</a:t>
                      </a:r>
                      <a:endParaRPr lang="tr-TR" sz="1100">
                        <a:latin typeface="Calibri"/>
                        <a:ea typeface="Calibri"/>
                        <a:cs typeface="Times New Roman"/>
                      </a:endParaRPr>
                    </a:p>
                  </a:txBody>
                  <a:tcPr marL="44450" marR="44450" marT="0" marB="0" anchor="ctr"/>
                </a:tc>
                <a:tc>
                  <a:txBody>
                    <a:bodyPr/>
                    <a:lstStyle/>
                    <a:p>
                      <a:pPr>
                        <a:lnSpc>
                          <a:spcPct val="150000"/>
                        </a:lnSpc>
                        <a:spcAft>
                          <a:spcPts val="0"/>
                        </a:spcAft>
                      </a:pPr>
                      <a:r>
                        <a:rPr lang="tr-TR" sz="1200" b="1">
                          <a:latin typeface="Times New Roman"/>
                          <a:ea typeface="Calibri"/>
                          <a:cs typeface="Times New Roman"/>
                        </a:rPr>
                        <a:t> Ömer CENGİZ</a:t>
                      </a:r>
                      <a:endParaRPr lang="tr-TR" sz="1100">
                        <a:latin typeface="Calibri"/>
                        <a:ea typeface="Calibri"/>
                        <a:cs typeface="Times New Roman"/>
                      </a:endParaRPr>
                    </a:p>
                  </a:txBody>
                  <a:tcPr marL="44450" marR="44450" marT="0" marB="0" anchor="ctr"/>
                </a:tc>
                <a:tc>
                  <a:txBody>
                    <a:bodyPr/>
                    <a:lstStyle/>
                    <a:p>
                      <a:pPr algn="ctr"/>
                      <a:endParaRPr lang="tr-TR" sz="1200" b="1">
                        <a:latin typeface="Times New Roman" pitchFamily="18" charset="0"/>
                        <a:cs typeface="Times New Roman" pitchFamily="18" charset="0"/>
                      </a:endParaRPr>
                    </a:p>
                  </a:txBody>
                  <a:tcPr/>
                </a:tc>
                <a:tc>
                  <a:txBody>
                    <a:bodyPr/>
                    <a:lstStyle/>
                    <a:p>
                      <a:pPr algn="ctr"/>
                      <a:endParaRPr lang="tr-TR" sz="1200" b="1" dirty="0">
                        <a:latin typeface="Times New Roman" pitchFamily="18" charset="0"/>
                        <a:cs typeface="Times New Roman" pitchFamily="18" charset="0"/>
                      </a:endParaRPr>
                    </a:p>
                  </a:txBody>
                  <a:tcPr/>
                </a:tc>
                <a:tc>
                  <a:txBody>
                    <a:bodyPr/>
                    <a:lstStyle/>
                    <a:p>
                      <a:pPr algn="ctr"/>
                      <a:r>
                        <a:rPr lang="tr-TR" sz="1200" b="1" dirty="0" smtClean="0">
                          <a:latin typeface="Times New Roman" pitchFamily="18" charset="0"/>
                          <a:cs typeface="Times New Roman" pitchFamily="18" charset="0"/>
                        </a:rPr>
                        <a:t>1</a:t>
                      </a:r>
                      <a:endParaRPr lang="tr-TR" sz="1200" b="1" dirty="0">
                        <a:latin typeface="Times New Roman" pitchFamily="18" charset="0"/>
                        <a:cs typeface="Times New Roman" pitchFamily="18" charset="0"/>
                      </a:endParaRPr>
                    </a:p>
                  </a:txBody>
                  <a:tcPr/>
                </a:tc>
                <a:tc>
                  <a:txBody>
                    <a:bodyPr/>
                    <a:lstStyle/>
                    <a:p>
                      <a:pPr algn="ctr"/>
                      <a:r>
                        <a:rPr lang="tr-TR" sz="1200" b="1" dirty="0" smtClean="0">
                          <a:latin typeface="Times New Roman" pitchFamily="18" charset="0"/>
                          <a:cs typeface="Times New Roman" pitchFamily="18" charset="0"/>
                        </a:rPr>
                        <a:t>2</a:t>
                      </a:r>
                      <a:endParaRPr lang="tr-TR" sz="1200" b="1" dirty="0">
                        <a:latin typeface="Times New Roman" pitchFamily="18" charset="0"/>
                        <a:cs typeface="Times New Roman" pitchFamily="18" charset="0"/>
                      </a:endParaRPr>
                    </a:p>
                  </a:txBody>
                  <a:tcPr/>
                </a:tc>
                <a:tc>
                  <a:txBody>
                    <a:bodyPr/>
                    <a:lstStyle/>
                    <a:p>
                      <a:pPr algn="ctr"/>
                      <a:r>
                        <a:rPr lang="tr-TR" sz="1200" b="1" dirty="0" smtClean="0">
                          <a:latin typeface="Times New Roman" pitchFamily="18" charset="0"/>
                          <a:cs typeface="Times New Roman" pitchFamily="18" charset="0"/>
                        </a:rPr>
                        <a:t>3</a:t>
                      </a:r>
                      <a:endParaRPr lang="tr-TR" sz="1200" b="1" dirty="0">
                        <a:latin typeface="Times New Roman" pitchFamily="18" charset="0"/>
                        <a:cs typeface="Times New Roman" pitchFamily="18" charset="0"/>
                      </a:endParaRPr>
                    </a:p>
                  </a:txBody>
                  <a:tcPr/>
                </a:tc>
              </a:tr>
              <a:tr h="495087">
                <a:tc>
                  <a:txBody>
                    <a:bodyPr/>
                    <a:lstStyle/>
                    <a:p>
                      <a:pPr>
                        <a:lnSpc>
                          <a:spcPct val="150000"/>
                        </a:lnSpc>
                        <a:spcAft>
                          <a:spcPts val="0"/>
                        </a:spcAft>
                      </a:pPr>
                      <a:r>
                        <a:rPr lang="tr-TR" sz="1200" b="1" dirty="0">
                          <a:latin typeface="Times New Roman"/>
                          <a:ea typeface="Calibri"/>
                          <a:cs typeface="Times New Roman"/>
                        </a:rPr>
                        <a:t>7</a:t>
                      </a:r>
                      <a:endParaRPr lang="tr-TR" sz="1100" dirty="0">
                        <a:latin typeface="Calibri"/>
                        <a:ea typeface="Calibri"/>
                        <a:cs typeface="Times New Roman"/>
                      </a:endParaRPr>
                    </a:p>
                  </a:txBody>
                  <a:tcPr marL="44450" marR="44450" marT="0" marB="0" anchor="ctr"/>
                </a:tc>
                <a:tc>
                  <a:txBody>
                    <a:bodyPr/>
                    <a:lstStyle/>
                    <a:p>
                      <a:pPr>
                        <a:lnSpc>
                          <a:spcPct val="150000"/>
                        </a:lnSpc>
                        <a:spcAft>
                          <a:spcPts val="0"/>
                        </a:spcAft>
                      </a:pPr>
                      <a:r>
                        <a:rPr lang="tr-TR" sz="1200" b="1" dirty="0">
                          <a:latin typeface="Times New Roman"/>
                          <a:ea typeface="Calibri"/>
                          <a:cs typeface="Times New Roman"/>
                        </a:rPr>
                        <a:t>   </a:t>
                      </a:r>
                      <a:r>
                        <a:rPr lang="tr-TR" sz="1200" b="1" dirty="0" err="1">
                          <a:latin typeface="Times New Roman"/>
                          <a:ea typeface="Calibri"/>
                          <a:cs typeface="Times New Roman"/>
                        </a:rPr>
                        <a:t>Öğr</a:t>
                      </a:r>
                      <a:r>
                        <a:rPr lang="tr-TR" sz="1200" b="1" dirty="0">
                          <a:latin typeface="Times New Roman"/>
                          <a:ea typeface="Calibri"/>
                          <a:cs typeface="Times New Roman"/>
                        </a:rPr>
                        <a:t>.Gör</a:t>
                      </a:r>
                      <a:endParaRPr lang="tr-TR" sz="1100" dirty="0">
                        <a:latin typeface="Calibri"/>
                        <a:ea typeface="Calibri"/>
                        <a:cs typeface="Times New Roman"/>
                      </a:endParaRPr>
                    </a:p>
                  </a:txBody>
                  <a:tcPr marL="44450" marR="44450" marT="0" marB="0" anchor="ctr"/>
                </a:tc>
                <a:tc>
                  <a:txBody>
                    <a:bodyPr/>
                    <a:lstStyle/>
                    <a:p>
                      <a:pPr>
                        <a:lnSpc>
                          <a:spcPct val="150000"/>
                        </a:lnSpc>
                        <a:spcAft>
                          <a:spcPts val="0"/>
                        </a:spcAft>
                      </a:pPr>
                      <a:r>
                        <a:rPr lang="tr-TR" sz="1200" b="1" dirty="0">
                          <a:solidFill>
                            <a:srgbClr val="000000"/>
                          </a:solidFill>
                          <a:latin typeface="Times New Roman"/>
                          <a:ea typeface="Times New Roman"/>
                          <a:cs typeface="Times New Roman"/>
                        </a:rPr>
                        <a:t>Servet REYHAN</a:t>
                      </a:r>
                      <a:endParaRPr lang="tr-TR" sz="1100" dirty="0">
                        <a:latin typeface="Calibri"/>
                        <a:ea typeface="Calibri"/>
                        <a:cs typeface="Times New Roman"/>
                      </a:endParaRPr>
                    </a:p>
                  </a:txBody>
                  <a:tcPr marL="44450" marR="44450" marT="0" marB="0" anchor="ctr"/>
                </a:tc>
                <a:tc>
                  <a:txBody>
                    <a:bodyPr/>
                    <a:lstStyle/>
                    <a:p>
                      <a:pPr algn="ctr"/>
                      <a:r>
                        <a:rPr lang="tr-TR" sz="1200" b="1" dirty="0" smtClean="0">
                          <a:latin typeface="Times New Roman" pitchFamily="18" charset="0"/>
                          <a:cs typeface="Times New Roman" pitchFamily="18" charset="0"/>
                        </a:rPr>
                        <a:t>1</a:t>
                      </a:r>
                      <a:endParaRPr lang="tr-TR" sz="1200" b="1" dirty="0">
                        <a:latin typeface="Times New Roman" pitchFamily="18" charset="0"/>
                        <a:cs typeface="Times New Roman" pitchFamily="18" charset="0"/>
                      </a:endParaRPr>
                    </a:p>
                  </a:txBody>
                  <a:tcPr/>
                </a:tc>
                <a:tc>
                  <a:txBody>
                    <a:bodyPr/>
                    <a:lstStyle/>
                    <a:p>
                      <a:pPr algn="ctr"/>
                      <a:endParaRPr lang="tr-TR" sz="1200" b="1">
                        <a:latin typeface="Times New Roman" pitchFamily="18" charset="0"/>
                        <a:cs typeface="Times New Roman" pitchFamily="18" charset="0"/>
                      </a:endParaRPr>
                    </a:p>
                  </a:txBody>
                  <a:tcPr/>
                </a:tc>
                <a:tc>
                  <a:txBody>
                    <a:bodyPr/>
                    <a:lstStyle/>
                    <a:p>
                      <a:pPr algn="ctr"/>
                      <a:r>
                        <a:rPr lang="tr-TR" sz="1200" b="1" dirty="0" smtClean="0">
                          <a:latin typeface="Times New Roman" pitchFamily="18" charset="0"/>
                          <a:cs typeface="Times New Roman" pitchFamily="18" charset="0"/>
                        </a:rPr>
                        <a:t>1</a:t>
                      </a:r>
                      <a:endParaRPr lang="tr-TR" sz="1200" b="1" dirty="0">
                        <a:latin typeface="Times New Roman" pitchFamily="18" charset="0"/>
                        <a:cs typeface="Times New Roman" pitchFamily="18" charset="0"/>
                      </a:endParaRPr>
                    </a:p>
                  </a:txBody>
                  <a:tcPr/>
                </a:tc>
                <a:tc>
                  <a:txBody>
                    <a:bodyPr/>
                    <a:lstStyle/>
                    <a:p>
                      <a:pPr algn="ctr"/>
                      <a:r>
                        <a:rPr lang="tr-TR" sz="1200" b="1" smtClean="0">
                          <a:latin typeface="Times New Roman" pitchFamily="18" charset="0"/>
                          <a:cs typeface="Times New Roman" pitchFamily="18" charset="0"/>
                        </a:rPr>
                        <a:t>1</a:t>
                      </a:r>
                      <a:endParaRPr lang="tr-TR" sz="1200" b="1" dirty="0">
                        <a:latin typeface="Times New Roman" pitchFamily="18" charset="0"/>
                        <a:cs typeface="Times New Roman" pitchFamily="18" charset="0"/>
                      </a:endParaRPr>
                    </a:p>
                  </a:txBody>
                  <a:tcPr/>
                </a:tc>
                <a:tc>
                  <a:txBody>
                    <a:bodyPr/>
                    <a:lstStyle/>
                    <a:p>
                      <a:pPr algn="ctr"/>
                      <a:r>
                        <a:rPr lang="tr-TR" sz="1200" b="1" dirty="0" smtClean="0">
                          <a:latin typeface="Times New Roman" pitchFamily="18" charset="0"/>
                          <a:cs typeface="Times New Roman" pitchFamily="18" charset="0"/>
                        </a:rPr>
                        <a:t>3</a:t>
                      </a:r>
                      <a:endParaRPr lang="tr-TR" sz="1200" b="1" dirty="0">
                        <a:latin typeface="Times New Roman" pitchFamily="18" charset="0"/>
                        <a:cs typeface="Times New Roman" pitchFamily="18" charset="0"/>
                      </a:endParaRPr>
                    </a:p>
                  </a:txBody>
                  <a:tcPr/>
                </a:tc>
              </a:tr>
              <a:tr h="495087">
                <a:tc gridSpan="3">
                  <a:txBody>
                    <a:bodyPr/>
                    <a:lstStyle/>
                    <a:p>
                      <a:r>
                        <a:rPr lang="tr-TR" dirty="0" smtClean="0"/>
                        <a:t>                         TOPLAM</a:t>
                      </a:r>
                      <a:endParaRPr lang="tr-TR" dirty="0"/>
                    </a:p>
                  </a:txBody>
                  <a:tcPr/>
                </a:tc>
                <a:tc hMerge="1">
                  <a:txBody>
                    <a:bodyPr/>
                    <a:lstStyle/>
                    <a:p>
                      <a:endParaRPr lang="tr-TR" dirty="0"/>
                    </a:p>
                  </a:txBody>
                  <a:tcPr/>
                </a:tc>
                <a:tc hMerge="1">
                  <a:txBody>
                    <a:bodyPr/>
                    <a:lstStyle/>
                    <a:p>
                      <a:endParaRPr lang="tr-TR" dirty="0"/>
                    </a:p>
                  </a:txBody>
                  <a:tcPr/>
                </a:tc>
                <a:tc>
                  <a:txBody>
                    <a:bodyPr/>
                    <a:lstStyle/>
                    <a:p>
                      <a:pPr algn="ctr"/>
                      <a:r>
                        <a:rPr lang="tr-TR" sz="1200" b="1" dirty="0" smtClean="0">
                          <a:latin typeface="Times New Roman" pitchFamily="18" charset="0"/>
                          <a:cs typeface="Times New Roman" pitchFamily="18" charset="0"/>
                        </a:rPr>
                        <a:t>4</a:t>
                      </a:r>
                      <a:endParaRPr lang="tr-TR" sz="1200" b="1" dirty="0">
                        <a:latin typeface="Times New Roman" pitchFamily="18" charset="0"/>
                        <a:cs typeface="Times New Roman" pitchFamily="18" charset="0"/>
                      </a:endParaRPr>
                    </a:p>
                  </a:txBody>
                  <a:tcPr/>
                </a:tc>
                <a:tc>
                  <a:txBody>
                    <a:bodyPr/>
                    <a:lstStyle/>
                    <a:p>
                      <a:pPr algn="ctr"/>
                      <a:r>
                        <a:rPr lang="tr-TR" sz="1200" b="1" dirty="0" smtClean="0">
                          <a:latin typeface="Times New Roman" pitchFamily="18" charset="0"/>
                          <a:cs typeface="Times New Roman" pitchFamily="18" charset="0"/>
                        </a:rPr>
                        <a:t>8</a:t>
                      </a:r>
                      <a:endParaRPr lang="tr-TR" sz="1200" b="1" dirty="0">
                        <a:latin typeface="Times New Roman" pitchFamily="18" charset="0"/>
                        <a:cs typeface="Times New Roman" pitchFamily="18" charset="0"/>
                      </a:endParaRPr>
                    </a:p>
                  </a:txBody>
                  <a:tcPr/>
                </a:tc>
                <a:tc>
                  <a:txBody>
                    <a:bodyPr/>
                    <a:lstStyle/>
                    <a:p>
                      <a:pPr algn="ctr"/>
                      <a:r>
                        <a:rPr lang="tr-TR" sz="1200" b="1" dirty="0" smtClean="0">
                          <a:latin typeface="Times New Roman" pitchFamily="18" charset="0"/>
                          <a:cs typeface="Times New Roman" pitchFamily="18" charset="0"/>
                        </a:rPr>
                        <a:t>2</a:t>
                      </a:r>
                      <a:endParaRPr lang="tr-TR" sz="1200" b="1" dirty="0">
                        <a:latin typeface="Times New Roman" pitchFamily="18" charset="0"/>
                        <a:cs typeface="Times New Roman" pitchFamily="18" charset="0"/>
                      </a:endParaRPr>
                    </a:p>
                  </a:txBody>
                  <a:tcPr/>
                </a:tc>
                <a:tc>
                  <a:txBody>
                    <a:bodyPr/>
                    <a:lstStyle/>
                    <a:p>
                      <a:pPr algn="ctr"/>
                      <a:r>
                        <a:rPr lang="tr-TR" sz="1200" b="1" dirty="0" smtClean="0">
                          <a:latin typeface="Times New Roman" pitchFamily="18" charset="0"/>
                          <a:cs typeface="Times New Roman" pitchFamily="18" charset="0"/>
                        </a:rPr>
                        <a:t>17</a:t>
                      </a:r>
                      <a:endParaRPr lang="tr-TR" sz="1200" b="1" dirty="0">
                        <a:latin typeface="Times New Roman" pitchFamily="18" charset="0"/>
                        <a:cs typeface="Times New Roman" pitchFamily="18" charset="0"/>
                      </a:endParaRPr>
                    </a:p>
                  </a:txBody>
                  <a:tcPr/>
                </a:tc>
                <a:tc>
                  <a:txBody>
                    <a:bodyPr/>
                    <a:lstStyle/>
                    <a:p>
                      <a:pPr algn="ctr"/>
                      <a:endParaRPr lang="tr-TR" sz="1200" b="1" dirty="0">
                        <a:latin typeface="Times New Roman" pitchFamily="18" charset="0"/>
                        <a:cs typeface="Times New Roman" pitchFamily="18" charset="0"/>
                      </a:endParaRPr>
                    </a:p>
                  </a:txBody>
                  <a:tcPr/>
                </a:tc>
              </a:tr>
            </a:tbl>
          </a:graphicData>
        </a:graphic>
      </p:graphicFrame>
    </p:spTree>
  </p:cSld>
  <p:clrMapOvr>
    <a:masterClrMapping/>
  </p:clrMapOvr>
  <p:transition spd="med">
    <p:wipe/>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idx="1"/>
          </p:nvPr>
        </p:nvSpPr>
        <p:spPr>
          <a:xfrm>
            <a:off x="428597" y="857232"/>
            <a:ext cx="8258204" cy="5467368"/>
          </a:xfrm>
        </p:spPr>
        <p:txBody>
          <a:bodyPr/>
          <a:lstStyle/>
          <a:p>
            <a:endParaRPr lang="tr-TR" dirty="0" smtClean="0"/>
          </a:p>
          <a:p>
            <a:pPr>
              <a:buNone/>
            </a:pPr>
            <a:endParaRPr lang="tr-TR" dirty="0" smtClean="0"/>
          </a:p>
          <a:p>
            <a:pPr algn="ctr">
              <a:buNone/>
            </a:pPr>
            <a:endParaRPr lang="tr-TR" sz="6000" dirty="0" smtClean="0">
              <a:solidFill>
                <a:schemeClr val="accent3">
                  <a:lumMod val="75000"/>
                </a:schemeClr>
              </a:solidFill>
            </a:endParaRPr>
          </a:p>
          <a:p>
            <a:pPr algn="ctr">
              <a:buNone/>
            </a:pPr>
            <a:r>
              <a:rPr lang="tr-TR" sz="6000" dirty="0" smtClean="0">
                <a:solidFill>
                  <a:schemeClr val="accent3">
                    <a:lumMod val="75000"/>
                  </a:schemeClr>
                </a:solidFill>
              </a:rPr>
              <a:t>Teşekkürler…</a:t>
            </a:r>
            <a:endParaRPr lang="tr-TR" sz="6000" dirty="0">
              <a:solidFill>
                <a:schemeClr val="accent3">
                  <a:lumMod val="75000"/>
                </a:schemeClr>
              </a:solidFill>
            </a:endParaRPr>
          </a:p>
        </p:txBody>
      </p:sp>
    </p:spTree>
  </p:cSld>
  <p:clrMapOvr>
    <a:masterClrMapping/>
  </p:clrMapOvr>
  <p:transition spd="med">
    <p:wipe/>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kış">
  <a:themeElements>
    <a:clrScheme name="Akış">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Akış">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Akış">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1348</TotalTime>
  <Words>1312</Words>
  <Application>Microsoft Office PowerPoint</Application>
  <PresentationFormat>Ekran Gösterisi (4:3)</PresentationFormat>
  <Paragraphs>317</Paragraphs>
  <Slides>33</Slides>
  <Notes>0</Notes>
  <HiddenSlides>0</HiddenSlides>
  <MMClips>0</MMClips>
  <ScaleCrop>false</ScaleCrop>
  <HeadingPairs>
    <vt:vector size="4" baseType="variant">
      <vt:variant>
        <vt:lpstr>Tema</vt:lpstr>
      </vt:variant>
      <vt:variant>
        <vt:i4>1</vt:i4>
      </vt:variant>
      <vt:variant>
        <vt:lpstr>Slayt Başlıkları</vt:lpstr>
      </vt:variant>
      <vt:variant>
        <vt:i4>33</vt:i4>
      </vt:variant>
    </vt:vector>
  </HeadingPairs>
  <TitlesOfParts>
    <vt:vector size="34" baseType="lpstr">
      <vt:lpstr>Akış</vt:lpstr>
      <vt:lpstr>                  BEDEN EĞİTİMİ VE SPOR        YÜKSEKOKULU  </vt:lpstr>
      <vt:lpstr>Slayt 2</vt:lpstr>
      <vt:lpstr>  Beden Eğitimi ve Spor Öğretmenliği Bölümü </vt:lpstr>
      <vt:lpstr>Spor Yöneticiliği Bölümü</vt:lpstr>
      <vt:lpstr>Antrenörlük Eğitimi Bölümü</vt:lpstr>
      <vt:lpstr>Slayt 6</vt:lpstr>
      <vt:lpstr>İdari Personellerimiz</vt:lpstr>
      <vt:lpstr>Slayt 8</vt:lpstr>
      <vt:lpstr>    BEDEN EĞİTİMİ VE SPOR YÜKSEKOKULU</vt:lpstr>
      <vt:lpstr>BEDEN EĞİTİMİ VE SPOR YÜKSEKOKULU</vt:lpstr>
      <vt:lpstr>BESYO  İdari Binası</vt:lpstr>
      <vt:lpstr>Slayt 12</vt:lpstr>
      <vt:lpstr>Spor Salonu</vt:lpstr>
      <vt:lpstr>Slayt 14</vt:lpstr>
      <vt:lpstr>Suni çim saha</vt:lpstr>
      <vt:lpstr>Kapalı Halı Saha</vt:lpstr>
      <vt:lpstr>Derslikler</vt:lpstr>
      <vt:lpstr>Öğrenci yemekhanesi</vt:lpstr>
      <vt:lpstr>Beden Eğitimi ve Spor Öğretmenliği Programı ile İlgili Bilgiler</vt:lpstr>
      <vt:lpstr>Slayt 20</vt:lpstr>
      <vt:lpstr>Slayt 21</vt:lpstr>
      <vt:lpstr>Slayt 22</vt:lpstr>
      <vt:lpstr>2016/2017 Yılında Kayıt Yaptıran Öğrencilerin Mezun Oldukları Eğitim Durumuna Göre Dağılımı</vt:lpstr>
      <vt:lpstr>2016/2017 Eğitim Öğretim Döneminde Kayıt Yaptıran Öğrencilerin Geldikleri İllere Göre Dağılımı</vt:lpstr>
      <vt:lpstr>Spor Yöneticiliği Bölümü İle İlgili Bilgiler</vt:lpstr>
      <vt:lpstr>Slayt 26</vt:lpstr>
      <vt:lpstr>Slayt 27</vt:lpstr>
      <vt:lpstr>Antrenörlük Bölümü İle İlgili Bilgiler </vt:lpstr>
      <vt:lpstr> </vt:lpstr>
      <vt:lpstr>Slayt 30</vt:lpstr>
      <vt:lpstr>       Beden Eğitimi ve Spor Yüksekokulunun sorunları </vt:lpstr>
      <vt:lpstr>Slayt 32</vt:lpstr>
      <vt:lpstr>Slayt 33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Slayt 1</dc:title>
  <dc:creator>CozumPark-bilisim</dc:creator>
  <cp:lastModifiedBy>Personel_</cp:lastModifiedBy>
  <cp:revision>178</cp:revision>
  <dcterms:created xsi:type="dcterms:W3CDTF">2014-05-05T17:23:11Z</dcterms:created>
  <dcterms:modified xsi:type="dcterms:W3CDTF">2017-04-25T10:40:54Z</dcterms:modified>
</cp:coreProperties>
</file>